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8" r:id="rId2"/>
    <p:sldId id="257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Başlık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6" name="15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CE35C-1D0E-4480-9592-6712A0776BD7}" type="datetimeFigureOut">
              <a:rPr lang="tr-TR" smtClean="0"/>
              <a:pPr/>
              <a:t>17.04.2016</a:t>
            </a:fld>
            <a:endParaRPr lang="tr-TR"/>
          </a:p>
        </p:txBody>
      </p:sp>
      <p:sp>
        <p:nvSpPr>
          <p:cNvPr id="2" name="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5" name="14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32105A0-5805-45F3-BA2A-74EDC7DA86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CE35C-1D0E-4480-9592-6712A0776BD7}" type="datetimeFigureOut">
              <a:rPr lang="tr-TR" smtClean="0"/>
              <a:pPr/>
              <a:t>17.04.2016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105A0-5805-45F3-BA2A-74EDC7DA86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CE35C-1D0E-4480-9592-6712A0776BD7}" type="datetimeFigureOut">
              <a:rPr lang="tr-TR" smtClean="0"/>
              <a:pPr/>
              <a:t>17.04.2016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105A0-5805-45F3-BA2A-74EDC7DA86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7" name="26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CE35C-1D0E-4480-9592-6712A0776BD7}" type="datetimeFigureOut">
              <a:rPr lang="tr-TR" smtClean="0"/>
              <a:pPr/>
              <a:t>17.04.2016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32105A0-5805-45F3-BA2A-74EDC7DA86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etin Yer Tutucusu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9" name="18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CE35C-1D0E-4480-9592-6712A0776BD7}" type="datetimeFigureOut">
              <a:rPr lang="tr-TR" smtClean="0"/>
              <a:pPr/>
              <a:t>17.04.2016</a:t>
            </a:fld>
            <a:endParaRPr lang="tr-TR"/>
          </a:p>
        </p:txBody>
      </p:sp>
      <p:sp>
        <p:nvSpPr>
          <p:cNvPr id="11" name="10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105A0-5805-45F3-BA2A-74EDC7DA86E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Başlık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Başlık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4" name="13 İçerik Yer Tutucusu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CE35C-1D0E-4480-9592-6712A0776BD7}" type="datetimeFigureOut">
              <a:rPr lang="tr-TR" smtClean="0"/>
              <a:pPr/>
              <a:t>17.04.2016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1" name="3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105A0-5805-45F3-BA2A-74EDC7DA86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Başlık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25" name="24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8" name="27 İçerik Yer Tutucusu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CE35C-1D0E-4480-9592-6712A0776BD7}" type="datetimeFigureOut">
              <a:rPr lang="tr-TR" smtClean="0"/>
              <a:pPr/>
              <a:t>17.04.2016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632105A0-5805-45F3-BA2A-74EDC7DA86E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Başlık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2" name="1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CE35C-1D0E-4480-9592-6712A0776BD7}" type="datetimeFigureOut">
              <a:rPr lang="tr-TR" smtClean="0"/>
              <a:pPr/>
              <a:t>17.04.2016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105A0-5805-45F3-BA2A-74EDC7DA86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CE35C-1D0E-4480-9592-6712A0776BD7}" type="datetimeFigureOut">
              <a:rPr lang="tr-TR" smtClean="0"/>
              <a:pPr/>
              <a:t>17.04.2016</a:t>
            </a:fld>
            <a:endParaRPr lang="tr-TR"/>
          </a:p>
        </p:txBody>
      </p:sp>
      <p:sp>
        <p:nvSpPr>
          <p:cNvPr id="24" name="2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105A0-5805-45F3-BA2A-74EDC7DA86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Başlık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6" name="25 Metin Yer Tutucusu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13 İçerik Yer Tutucusu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CE35C-1D0E-4480-9592-6712A0776BD7}" type="datetimeFigureOut">
              <a:rPr lang="tr-TR" smtClean="0"/>
              <a:pPr/>
              <a:t>17.04.2016</a:t>
            </a:fld>
            <a:endParaRPr lang="tr-TR"/>
          </a:p>
        </p:txBody>
      </p:sp>
      <p:sp>
        <p:nvSpPr>
          <p:cNvPr id="29" name="2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105A0-5805-45F3-BA2A-74EDC7DA86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Resim Yer Tutucusu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CE35C-1D0E-4480-9592-6712A0776BD7}" type="datetimeFigureOut">
              <a:rPr lang="tr-TR" smtClean="0"/>
              <a:pPr/>
              <a:t>17.04.2016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1" name="3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105A0-5805-45F3-BA2A-74EDC7DA86E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7" name="16 Başlık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6" name="25 Metin Yer Tutucusu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etin Yer Tutucusu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1" name="10 Veri Yer Tutucusu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96CE35C-1D0E-4480-9592-6712A0776BD7}" type="datetimeFigureOut">
              <a:rPr lang="tr-TR" smtClean="0"/>
              <a:pPr/>
              <a:t>17.04.2016</a:t>
            </a:fld>
            <a:endParaRPr lang="tr-TR"/>
          </a:p>
        </p:txBody>
      </p:sp>
      <p:sp>
        <p:nvSpPr>
          <p:cNvPr id="28" name="27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32105A0-5805-45F3-BA2A-74EDC7DA86E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Başlık Yer Tutucusu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Ünlem;</a:t>
            </a:r>
            <a:endParaRPr lang="tr-TR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ünlem;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Sevinme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coşma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kızma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acıma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şaşma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korkma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gibi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duyguları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anlatan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;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seslenme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buyruk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gibi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durumları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bildiren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ya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da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doğa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seslerini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yansıtan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sözcüklerdir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  <a:endParaRPr lang="tr-TR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tr-TR" dirty="0"/>
          </a:p>
        </p:txBody>
      </p:sp>
      <p:pic>
        <p:nvPicPr>
          <p:cNvPr id="4" name="3 Resim" descr="mix_317 (1)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36096" y="4077072"/>
            <a:ext cx="2748508" cy="2160240"/>
          </a:xfrm>
          <a:prstGeom prst="rect">
            <a:avLst/>
          </a:prstGeom>
        </p:spPr>
      </p:pic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err="1" smtClean="0">
                <a:solidFill>
                  <a:srgbClr val="00B050"/>
                </a:solidFill>
              </a:rPr>
              <a:t>Aman</a:t>
            </a:r>
            <a:r>
              <a:rPr lang="en-US" dirty="0" smtClean="0">
                <a:solidFill>
                  <a:srgbClr val="00B050"/>
                </a:solidFill>
              </a:rPr>
              <a:t> ha!</a:t>
            </a:r>
            <a:endParaRPr lang="tr-TR" dirty="0" smtClean="0">
              <a:solidFill>
                <a:srgbClr val="00B050"/>
              </a:solidFill>
            </a:endParaRPr>
          </a:p>
          <a:p>
            <a:r>
              <a:rPr lang="en-US" dirty="0" smtClean="0">
                <a:solidFill>
                  <a:srgbClr val="00B050"/>
                </a:solidFill>
              </a:rPr>
              <a:t>Of </a:t>
            </a:r>
            <a:r>
              <a:rPr lang="en-US" dirty="0" err="1" smtClean="0">
                <a:solidFill>
                  <a:srgbClr val="00B050"/>
                </a:solidFill>
              </a:rPr>
              <a:t>bıktım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artık</a:t>
            </a:r>
            <a:r>
              <a:rPr lang="en-US" dirty="0" smtClean="0">
                <a:solidFill>
                  <a:srgbClr val="00B050"/>
                </a:solidFill>
              </a:rPr>
              <a:t>!</a:t>
            </a:r>
            <a:endParaRPr lang="tr-TR" dirty="0" smtClean="0">
              <a:solidFill>
                <a:srgbClr val="00B050"/>
              </a:solidFill>
            </a:endParaRPr>
          </a:p>
          <a:p>
            <a:r>
              <a:rPr lang="en-US" dirty="0" smtClean="0">
                <a:solidFill>
                  <a:srgbClr val="00B050"/>
                </a:solidFill>
              </a:rPr>
              <a:t>Ah </a:t>
            </a:r>
            <a:r>
              <a:rPr lang="en-US" dirty="0" err="1" smtClean="0">
                <a:solidFill>
                  <a:srgbClr val="00B050"/>
                </a:solidFill>
              </a:rPr>
              <a:t>bunu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önceden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bilseydim</a:t>
            </a:r>
            <a:r>
              <a:rPr lang="en-US" dirty="0" smtClean="0">
                <a:solidFill>
                  <a:srgbClr val="00B050"/>
                </a:solidFill>
              </a:rPr>
              <a:t>!</a:t>
            </a:r>
            <a:endParaRPr lang="tr-TR" dirty="0" smtClean="0">
              <a:solidFill>
                <a:srgbClr val="00B050"/>
              </a:solidFill>
            </a:endParaRPr>
          </a:p>
          <a:p>
            <a:r>
              <a:rPr lang="en-US" dirty="0" smtClean="0">
                <a:solidFill>
                  <a:srgbClr val="00B050"/>
                </a:solidFill>
              </a:rPr>
              <a:t>Vah </a:t>
            </a:r>
            <a:r>
              <a:rPr lang="en-US" dirty="0" err="1" smtClean="0">
                <a:solidFill>
                  <a:srgbClr val="00B050"/>
                </a:solidFill>
              </a:rPr>
              <a:t>vah</a:t>
            </a:r>
            <a:r>
              <a:rPr lang="en-US" dirty="0" smtClean="0">
                <a:solidFill>
                  <a:srgbClr val="00B050"/>
                </a:solidFill>
              </a:rPr>
              <a:t>, ne </a:t>
            </a:r>
            <a:r>
              <a:rPr lang="en-US" dirty="0" err="1" smtClean="0">
                <a:solidFill>
                  <a:srgbClr val="00B050"/>
                </a:solidFill>
              </a:rPr>
              <a:t>oldu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sana</a:t>
            </a:r>
            <a:r>
              <a:rPr lang="en-US" dirty="0" smtClean="0">
                <a:solidFill>
                  <a:srgbClr val="00B050"/>
                </a:solidFill>
              </a:rPr>
              <a:t>!</a:t>
            </a:r>
            <a:endParaRPr lang="tr-TR" dirty="0" smtClean="0">
              <a:solidFill>
                <a:srgbClr val="00B050"/>
              </a:solidFill>
            </a:endParaRPr>
          </a:p>
          <a:p>
            <a:r>
              <a:rPr lang="en-US" dirty="0" smtClean="0">
                <a:solidFill>
                  <a:srgbClr val="00B050"/>
                </a:solidFill>
              </a:rPr>
              <a:t>Ay, ne </a:t>
            </a:r>
            <a:r>
              <a:rPr lang="en-US" dirty="0" err="1" smtClean="0">
                <a:solidFill>
                  <a:srgbClr val="00B050"/>
                </a:solidFill>
              </a:rPr>
              <a:t>şirin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şeysin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sen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öyle</a:t>
            </a:r>
            <a:r>
              <a:rPr lang="en-US" dirty="0" smtClean="0">
                <a:solidFill>
                  <a:srgbClr val="00B050"/>
                </a:solidFill>
              </a:rPr>
              <a:t>!</a:t>
            </a:r>
            <a:endParaRPr lang="tr-TR" dirty="0" smtClean="0">
              <a:solidFill>
                <a:srgbClr val="00B050"/>
              </a:solidFill>
            </a:endParaRPr>
          </a:p>
          <a:p>
            <a:r>
              <a:rPr lang="en-US" dirty="0" err="1" smtClean="0">
                <a:solidFill>
                  <a:srgbClr val="00B050"/>
                </a:solidFill>
              </a:rPr>
              <a:t>Vay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başıma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gelenler</a:t>
            </a:r>
            <a:r>
              <a:rPr lang="en-US" dirty="0" smtClean="0">
                <a:solidFill>
                  <a:srgbClr val="00B050"/>
                </a:solidFill>
              </a:rPr>
              <a:t>!</a:t>
            </a:r>
            <a:endParaRPr lang="tr-TR" dirty="0" smtClean="0">
              <a:solidFill>
                <a:srgbClr val="00B050"/>
              </a:solidFill>
            </a:endParaRPr>
          </a:p>
          <a:p>
            <a:r>
              <a:rPr lang="en-US" dirty="0" err="1" smtClean="0">
                <a:solidFill>
                  <a:srgbClr val="00B050"/>
                </a:solidFill>
              </a:rPr>
              <a:t>Yeter</a:t>
            </a:r>
            <a:r>
              <a:rPr lang="en-US" dirty="0" smtClean="0">
                <a:solidFill>
                  <a:srgbClr val="00B050"/>
                </a:solidFill>
              </a:rPr>
              <a:t> be!</a:t>
            </a:r>
            <a:endParaRPr lang="tr-TR" dirty="0" smtClean="0">
              <a:solidFill>
                <a:srgbClr val="00B050"/>
              </a:solidFill>
            </a:endParaRPr>
          </a:p>
          <a:p>
            <a:r>
              <a:rPr lang="en-US" dirty="0" smtClean="0">
                <a:solidFill>
                  <a:srgbClr val="00B050"/>
                </a:solidFill>
              </a:rPr>
              <a:t>Bravo </a:t>
            </a:r>
            <a:r>
              <a:rPr lang="en-US" dirty="0" err="1" smtClean="0">
                <a:solidFill>
                  <a:srgbClr val="00B050"/>
                </a:solidFill>
              </a:rPr>
              <a:t>sana</a:t>
            </a:r>
            <a:r>
              <a:rPr lang="en-US" dirty="0" smtClean="0">
                <a:solidFill>
                  <a:srgbClr val="00B050"/>
                </a:solidFill>
              </a:rPr>
              <a:t>!</a:t>
            </a:r>
            <a:endParaRPr lang="tr-TR" dirty="0" smtClean="0">
              <a:solidFill>
                <a:srgbClr val="00B050"/>
              </a:solidFill>
            </a:endParaRPr>
          </a:p>
          <a:p>
            <a:r>
              <a:rPr lang="en-US" dirty="0" smtClean="0">
                <a:solidFill>
                  <a:srgbClr val="00B050"/>
                </a:solidFill>
              </a:rPr>
              <a:t>Hah </a:t>
            </a:r>
            <a:r>
              <a:rPr lang="en-US" dirty="0" err="1" smtClean="0">
                <a:solidFill>
                  <a:srgbClr val="00B050"/>
                </a:solidFill>
              </a:rPr>
              <a:t>vapur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gözüktü</a:t>
            </a:r>
            <a:r>
              <a:rPr lang="en-US" dirty="0" smtClean="0">
                <a:solidFill>
                  <a:srgbClr val="00B050"/>
                </a:solidFill>
              </a:rPr>
              <a:t>!</a:t>
            </a:r>
            <a:endParaRPr lang="tr-TR" dirty="0" smtClean="0">
              <a:solidFill>
                <a:srgbClr val="00B050"/>
              </a:solidFill>
            </a:endParaRPr>
          </a:p>
          <a:p>
            <a:r>
              <a:rPr lang="en-US" dirty="0" smtClean="0">
                <a:solidFill>
                  <a:srgbClr val="00B050"/>
                </a:solidFill>
              </a:rPr>
              <a:t>Ha </a:t>
            </a:r>
            <a:r>
              <a:rPr lang="en-US" dirty="0" err="1" smtClean="0">
                <a:solidFill>
                  <a:srgbClr val="00B050"/>
                </a:solidFill>
              </a:rPr>
              <a:t>gayret</a:t>
            </a:r>
            <a:r>
              <a:rPr lang="en-US" dirty="0" smtClean="0">
                <a:solidFill>
                  <a:srgbClr val="00B050"/>
                </a:solidFill>
              </a:rPr>
              <a:t>!</a:t>
            </a:r>
            <a:endParaRPr lang="tr-TR" dirty="0" smtClean="0">
              <a:solidFill>
                <a:srgbClr val="00B050"/>
              </a:solidFill>
            </a:endParaRPr>
          </a:p>
          <a:p>
            <a:r>
              <a:rPr lang="en-US" dirty="0" err="1" smtClean="0">
                <a:solidFill>
                  <a:srgbClr val="00B050"/>
                </a:solidFill>
              </a:rPr>
              <a:t>Elveda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sana</a:t>
            </a:r>
            <a:r>
              <a:rPr lang="en-US" dirty="0" smtClean="0">
                <a:solidFill>
                  <a:srgbClr val="00B050"/>
                </a:solidFill>
              </a:rPr>
              <a:t>, </a:t>
            </a:r>
            <a:r>
              <a:rPr lang="en-US" dirty="0" err="1" smtClean="0">
                <a:solidFill>
                  <a:srgbClr val="00B050"/>
                </a:solidFill>
              </a:rPr>
              <a:t>ey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sonbahar</a:t>
            </a:r>
            <a:r>
              <a:rPr lang="en-US" dirty="0" smtClean="0">
                <a:solidFill>
                  <a:srgbClr val="00B050"/>
                </a:solidFill>
              </a:rPr>
              <a:t>!</a:t>
            </a:r>
            <a:endParaRPr lang="tr-TR" dirty="0" smtClean="0">
              <a:solidFill>
                <a:srgbClr val="00B050"/>
              </a:solidFill>
            </a:endParaRPr>
          </a:p>
          <a:p>
            <a:r>
              <a:rPr lang="en-US" dirty="0" err="1" smtClean="0">
                <a:solidFill>
                  <a:srgbClr val="00B050"/>
                </a:solidFill>
              </a:rPr>
              <a:t>Eyvah</a:t>
            </a:r>
            <a:r>
              <a:rPr lang="en-US" dirty="0" smtClean="0">
                <a:solidFill>
                  <a:srgbClr val="00B050"/>
                </a:solidFill>
              </a:rPr>
              <a:t>, ne </a:t>
            </a:r>
            <a:r>
              <a:rPr lang="en-US" dirty="0" err="1" smtClean="0">
                <a:solidFill>
                  <a:srgbClr val="00B050"/>
                </a:solidFill>
              </a:rPr>
              <a:t>yer</a:t>
            </a:r>
            <a:r>
              <a:rPr lang="en-US" dirty="0" smtClean="0">
                <a:solidFill>
                  <a:srgbClr val="00B050"/>
                </a:solidFill>
              </a:rPr>
              <a:t>, ne </a:t>
            </a:r>
            <a:r>
              <a:rPr lang="en-US" dirty="0" err="1" smtClean="0">
                <a:solidFill>
                  <a:srgbClr val="00B050"/>
                </a:solidFill>
              </a:rPr>
              <a:t>yâr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kaldı</a:t>
            </a:r>
            <a:r>
              <a:rPr lang="en-US" dirty="0" smtClean="0">
                <a:solidFill>
                  <a:srgbClr val="00B050"/>
                </a:solidFill>
              </a:rPr>
              <a:t>!</a:t>
            </a:r>
            <a:endParaRPr lang="tr-TR" dirty="0" smtClean="0">
              <a:solidFill>
                <a:srgbClr val="00B050"/>
              </a:solidFill>
            </a:endParaRPr>
          </a:p>
          <a:p>
            <a:r>
              <a:rPr lang="en-US" dirty="0" smtClean="0">
                <a:solidFill>
                  <a:srgbClr val="00B050"/>
                </a:solidFill>
              </a:rPr>
              <a:t>Hey, </a:t>
            </a:r>
            <a:r>
              <a:rPr lang="en-US" dirty="0" err="1" smtClean="0">
                <a:solidFill>
                  <a:srgbClr val="00B050"/>
                </a:solidFill>
              </a:rPr>
              <a:t>bana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baksana</a:t>
            </a:r>
            <a:r>
              <a:rPr lang="en-US" dirty="0" smtClean="0">
                <a:solidFill>
                  <a:srgbClr val="00B050"/>
                </a:solidFill>
              </a:rPr>
              <a:t>!</a:t>
            </a:r>
            <a:endParaRPr lang="tr-TR" dirty="0" smtClean="0">
              <a:solidFill>
                <a:srgbClr val="00B050"/>
              </a:solidFill>
            </a:endParaRPr>
          </a:p>
          <a:p>
            <a:r>
              <a:rPr lang="en-US" dirty="0" smtClean="0">
                <a:solidFill>
                  <a:srgbClr val="00B050"/>
                </a:solidFill>
              </a:rPr>
              <a:t>Oh, ne </a:t>
            </a:r>
            <a:r>
              <a:rPr lang="en-US" dirty="0" err="1" smtClean="0">
                <a:solidFill>
                  <a:srgbClr val="00B050"/>
                </a:solidFill>
              </a:rPr>
              <a:t>güzel</a:t>
            </a:r>
            <a:r>
              <a:rPr lang="en-US" dirty="0" smtClean="0">
                <a:solidFill>
                  <a:srgbClr val="00B050"/>
                </a:solidFill>
              </a:rPr>
              <a:t>!</a:t>
            </a:r>
            <a:endParaRPr lang="tr-TR" dirty="0" smtClean="0">
              <a:solidFill>
                <a:srgbClr val="00B050"/>
              </a:solidFill>
            </a:endParaRPr>
          </a:p>
          <a:p>
            <a:endParaRPr lang="tr-TR" dirty="0"/>
          </a:p>
        </p:txBody>
      </p:sp>
      <p:pic>
        <p:nvPicPr>
          <p:cNvPr id="4" name="3 Resim" descr="9_uncu_sinifta_basari_dusuyor_h7139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36096" y="1844824"/>
            <a:ext cx="2857500" cy="3096344"/>
          </a:xfrm>
          <a:prstGeom prst="rect">
            <a:avLst/>
          </a:prstGeom>
        </p:spPr>
      </p:pic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not;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Not: </a:t>
            </a:r>
            <a:r>
              <a:rPr lang="en-US" dirty="0" err="1" smtClean="0">
                <a:solidFill>
                  <a:srgbClr val="0070C0"/>
                </a:solidFill>
              </a:rPr>
              <a:t>Ünlemler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bazen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cümle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içinde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değişik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görevlerde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kullanılabilir</a:t>
            </a:r>
            <a:r>
              <a:rPr lang="en-US" dirty="0" smtClean="0">
                <a:solidFill>
                  <a:srgbClr val="0070C0"/>
                </a:solidFill>
              </a:rPr>
              <a:t>.</a:t>
            </a:r>
            <a:endParaRPr lang="tr-TR" dirty="0" smtClean="0">
              <a:solidFill>
                <a:srgbClr val="0070C0"/>
              </a:solidFill>
            </a:endParaRPr>
          </a:p>
          <a:p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ÖRNEK;</a:t>
            </a:r>
          </a:p>
          <a:p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</a:rPr>
              <a:t>Kimsenin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</a:rPr>
              <a:t>ahı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</a:rPr>
              <a:t>kimsede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</a:rPr>
              <a:t>kalmaz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. </a:t>
            </a: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</a:rPr>
              <a:t>(ad)</a:t>
            </a:r>
            <a:endParaRPr lang="tr-TR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</a:rPr>
              <a:t>Dedemin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</a:rPr>
              <a:t>amansız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</a:rPr>
              <a:t>bir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</a:rPr>
              <a:t>hastalığı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</a:rPr>
              <a:t>vardı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. </a:t>
            </a: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</a:rPr>
              <a:t>(</a:t>
            </a:r>
            <a:r>
              <a:rPr lang="en-US" b="1" dirty="0" err="1" smtClean="0">
                <a:solidFill>
                  <a:schemeClr val="accent5">
                    <a:lumMod val="50000"/>
                  </a:schemeClr>
                </a:solidFill>
              </a:rPr>
              <a:t>sıfat</a:t>
            </a: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</a:rPr>
              <a:t>)</a:t>
            </a:r>
            <a:endParaRPr lang="tr-TR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Ha </a:t>
            </a:r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</a:rPr>
              <a:t>ben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 ha </a:t>
            </a:r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</a:rPr>
              <a:t>sen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</a:rPr>
              <a:t>hiç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</a:rPr>
              <a:t>fark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</a:rPr>
              <a:t>etmez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. </a:t>
            </a: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</a:rPr>
              <a:t>(</a:t>
            </a:r>
            <a:r>
              <a:rPr lang="en-US" b="1" dirty="0" err="1" smtClean="0">
                <a:solidFill>
                  <a:schemeClr val="accent5">
                    <a:lumMod val="50000"/>
                  </a:schemeClr>
                </a:solidFill>
              </a:rPr>
              <a:t>bağlaç</a:t>
            </a: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</a:rPr>
              <a:t>)</a:t>
            </a:r>
            <a:endParaRPr lang="tr-TR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tr-TR" dirty="0"/>
          </a:p>
        </p:txBody>
      </p:sp>
      <p:pic>
        <p:nvPicPr>
          <p:cNvPr id="4" name="3 Resim" descr="schule00050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04248" y="2204864"/>
            <a:ext cx="1944216" cy="1584176"/>
          </a:xfrm>
          <a:prstGeom prst="rect">
            <a:avLst/>
          </a:prstGeom>
        </p:spPr>
      </p:pic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-252536" y="4869160"/>
            <a:ext cx="8686800" cy="841248"/>
          </a:xfrm>
        </p:spPr>
        <p:txBody>
          <a:bodyPr>
            <a:normAutofit fontScale="90000"/>
          </a:bodyPr>
          <a:lstStyle/>
          <a:p>
            <a:pPr algn="r"/>
            <a:r>
              <a:rPr lang="tr-TR" b="1" cap="none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NURSENA MUTLU</a:t>
            </a:r>
            <a:br>
              <a:rPr lang="tr-TR" b="1" cap="none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tr-TR" b="1" cap="none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10-C/55</a:t>
            </a:r>
            <a:endParaRPr lang="tr-TR" b="1" cap="none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ezinti">
  <a:themeElements>
    <a:clrScheme name="Gezinti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Gezinti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ezinti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11</TotalTime>
  <Words>147</Words>
  <Application>Microsoft Office PowerPoint</Application>
  <PresentationFormat>Ekran Gösterisi (4:3)</PresentationFormat>
  <Paragraphs>25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Gezinti</vt:lpstr>
      <vt:lpstr>Ünlem;</vt:lpstr>
      <vt:lpstr>ünlem;</vt:lpstr>
      <vt:lpstr>örnek</vt:lpstr>
      <vt:lpstr>not;</vt:lpstr>
      <vt:lpstr>NURSENA MUTLU 10-C/55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Ünlem;</dc:title>
  <dc:creator>casper</dc:creator>
  <cp:lastModifiedBy>casper</cp:lastModifiedBy>
  <cp:revision>3</cp:revision>
  <dcterms:created xsi:type="dcterms:W3CDTF">2016-04-08T15:50:50Z</dcterms:created>
  <dcterms:modified xsi:type="dcterms:W3CDTF">2016-04-17T16:15:21Z</dcterms:modified>
</cp:coreProperties>
</file>