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 id="262" r:id="rId8"/>
    <p:sldId id="263" r:id="rId9"/>
    <p:sldId id="264" r:id="rId10"/>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202" autoAdjust="0"/>
    <p:restoredTop sz="94660"/>
  </p:normalViewPr>
  <p:slideViewPr>
    <p:cSldViewPr>
      <p:cViewPr varScale="1">
        <p:scale>
          <a:sx n="86" d="100"/>
          <a:sy n="86" d="100"/>
        </p:scale>
        <p:origin x="-1110"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7" name="6 İkizkenar Üçgen"/>
          <p:cNvSpPr/>
          <p:nvPr/>
        </p:nvSpPr>
        <p:spPr>
          <a:xfrm rot="16200000">
            <a:off x="7554353" y="5254283"/>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Başlık"/>
          <p:cNvSpPr>
            <a:spLocks noGrp="1"/>
          </p:cNvSpPr>
          <p:nvPr>
            <p:ph type="ctrTitle"/>
          </p:nvPr>
        </p:nvSpPr>
        <p:spPr>
          <a:xfrm>
            <a:off x="540544" y="776288"/>
            <a:ext cx="8062912" cy="1470025"/>
          </a:xfrm>
        </p:spPr>
        <p:txBody>
          <a:bodyPr anchor="b">
            <a:normAutofit/>
          </a:bodyPr>
          <a:lstStyle>
            <a:lvl1pPr algn="r">
              <a:defRPr sz="4400"/>
            </a:lvl1pPr>
          </a:lstStyle>
          <a:p>
            <a:r>
              <a:rPr kumimoji="0" lang="tr-TR" smtClean="0"/>
              <a:t>Asıl başlık stili için tıklatın</a:t>
            </a:r>
            <a:endParaRPr kumimoji="0" lang="en-US"/>
          </a:p>
        </p:txBody>
      </p:sp>
      <p:sp>
        <p:nvSpPr>
          <p:cNvPr id="9" name="8 Alt Başlık"/>
          <p:cNvSpPr>
            <a:spLocks noGrp="1"/>
          </p:cNvSpPr>
          <p:nvPr>
            <p:ph type="subTitle" idx="1"/>
          </p:nvPr>
        </p:nvSpPr>
        <p:spPr>
          <a:xfrm>
            <a:off x="540544" y="2250280"/>
            <a:ext cx="8062912" cy="1752600"/>
          </a:xfrm>
        </p:spPr>
        <p:txBody>
          <a:bodyPr/>
          <a:lstStyle>
            <a:lvl1pPr marL="0" marR="36576" indent="0" algn="r">
              <a:spcBef>
                <a:spcPts val="0"/>
              </a:spcBef>
              <a:buNone/>
              <a:defRPr>
                <a:ln>
                  <a:solidFill>
                    <a:schemeClr val="bg2"/>
                  </a:solidFill>
                </a:ln>
                <a:solidFill>
                  <a:schemeClr val="tx1">
                    <a:tint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27 Veri Yer Tutucusu"/>
          <p:cNvSpPr>
            <a:spLocks noGrp="1"/>
          </p:cNvSpPr>
          <p:nvPr>
            <p:ph type="dt" sz="half" idx="10"/>
          </p:nvPr>
        </p:nvSpPr>
        <p:spPr>
          <a:xfrm>
            <a:off x="1371600" y="6012656"/>
            <a:ext cx="5791200" cy="365125"/>
          </a:xfrm>
        </p:spPr>
        <p:txBody>
          <a:bodyPr tIns="0" bIns="0" anchor="t"/>
          <a:lstStyle>
            <a:lvl1pPr algn="r">
              <a:defRPr sz="1000"/>
            </a:lvl1pPr>
          </a:lstStyle>
          <a:p>
            <a:fld id="{D9F75050-0E15-4C5B-92B0-66D068882F1F}" type="datetimeFigureOut">
              <a:rPr lang="tr-TR" smtClean="0"/>
              <a:pPr/>
              <a:t>13.04.2017</a:t>
            </a:fld>
            <a:endParaRPr lang="tr-TR"/>
          </a:p>
        </p:txBody>
      </p:sp>
      <p:sp>
        <p:nvSpPr>
          <p:cNvPr id="17" name="16 Altbilgi Yer Tutucusu"/>
          <p:cNvSpPr>
            <a:spLocks noGrp="1"/>
          </p:cNvSpPr>
          <p:nvPr>
            <p:ph type="ftr" sz="quarter" idx="11"/>
          </p:nvPr>
        </p:nvSpPr>
        <p:spPr>
          <a:xfrm>
            <a:off x="1371600" y="5650704"/>
            <a:ext cx="5791200" cy="365125"/>
          </a:xfrm>
        </p:spPr>
        <p:txBody>
          <a:bodyPr tIns="0" bIns="0" anchor="b"/>
          <a:lstStyle>
            <a:lvl1pPr algn="r">
              <a:defRPr sz="1100"/>
            </a:lvl1pPr>
          </a:lstStyle>
          <a:p>
            <a:endParaRPr lang="tr-TR"/>
          </a:p>
        </p:txBody>
      </p:sp>
      <p:sp>
        <p:nvSpPr>
          <p:cNvPr id="29" name="28 Slayt Numarası Yer Tutucusu"/>
          <p:cNvSpPr>
            <a:spLocks noGrp="1"/>
          </p:cNvSpPr>
          <p:nvPr>
            <p:ph type="sldNum" sz="quarter" idx="12"/>
          </p:nvPr>
        </p:nvSpPr>
        <p:spPr>
          <a:xfrm>
            <a:off x="8392247" y="5752307"/>
            <a:ext cx="502920" cy="365125"/>
          </a:xfrm>
        </p:spPr>
        <p:txBody>
          <a:bodyPr anchor="ctr"/>
          <a:lstStyle>
            <a:lvl1pPr algn="ctr">
              <a:defRPr sz="1300">
                <a:solidFill>
                  <a:srgbClr val="FFFFFF"/>
                </a:solidFill>
              </a:defRPr>
            </a:lvl1pPr>
          </a:lstStyle>
          <a:p>
            <a:fld id="{B1DEFA8C-F947-479F-BE07-76B6B3F80BF1}" type="slidenum">
              <a:rPr lang="tr-TR" smtClean="0"/>
              <a:pPr/>
              <a:t>‹#›</a:t>
            </a:fld>
            <a:endParaRPr lang="tr-TR"/>
          </a:p>
        </p:txBody>
      </p:sp>
    </p:spTree>
  </p:cSld>
  <p:clrMapOvr>
    <a:masterClrMapping/>
  </p:clrMapOvr>
  <p:transition spd="med" advClick="0" advTm="10000">
    <p:cover dir="ru"/>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13.04.2017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transition spd="med" advClick="0" advTm="10000">
    <p:cover dir="ru"/>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781800" y="381000"/>
            <a:ext cx="1905000" cy="5486400"/>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381000"/>
            <a:ext cx="6248400" cy="5486400"/>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13.04.2017</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transition spd="med" advClick="0" advTm="10000">
    <p:cover dir="ru"/>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67494"/>
            <a:ext cx="8229600" cy="1399032"/>
          </a:xfrm>
        </p:spPr>
        <p:txBody>
          <a:bodyPr/>
          <a:lstStyle/>
          <a:p>
            <a:r>
              <a:rPr kumimoji="0" lang="tr-TR" smtClean="0"/>
              <a:t>Asıl başlık stili için tıklatın</a:t>
            </a:r>
            <a:endParaRPr kumimoji="0" lang="en-US"/>
          </a:p>
        </p:txBody>
      </p:sp>
      <p:sp>
        <p:nvSpPr>
          <p:cNvPr id="3" name="2 İçerik Yer Tutucusu"/>
          <p:cNvSpPr>
            <a:spLocks noGrp="1"/>
          </p:cNvSpPr>
          <p:nvPr>
            <p:ph idx="1"/>
          </p:nvPr>
        </p:nvSpPr>
        <p:spPr>
          <a:xfrm>
            <a:off x="457200" y="1882808"/>
            <a:ext cx="82296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a:xfrm>
            <a:off x="4791456" y="6480048"/>
            <a:ext cx="2133600" cy="301752"/>
          </a:xfrm>
        </p:spPr>
        <p:txBody>
          <a:bodyPr/>
          <a:lstStyle/>
          <a:p>
            <a:fld id="{D9F75050-0E15-4C5B-92B0-66D068882F1F}" type="datetimeFigureOut">
              <a:rPr lang="tr-TR" smtClean="0"/>
              <a:pPr/>
              <a:t>13.04.2017</a:t>
            </a:fld>
            <a:endParaRPr lang="tr-TR"/>
          </a:p>
        </p:txBody>
      </p:sp>
      <p:sp>
        <p:nvSpPr>
          <p:cNvPr id="5" name="4 Altbilgi Yer Tutucusu"/>
          <p:cNvSpPr>
            <a:spLocks noGrp="1"/>
          </p:cNvSpPr>
          <p:nvPr>
            <p:ph type="ftr" sz="quarter" idx="11"/>
          </p:nvPr>
        </p:nvSpPr>
        <p:spPr>
          <a:xfrm>
            <a:off x="457200" y="6480969"/>
            <a:ext cx="4260056" cy="300831"/>
          </a:xfrm>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transition spd="med" advClick="0" advTm="10000">
    <p:cover dir="ru"/>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2">
        <a:schemeClr val="bg1"/>
      </p:bgRef>
    </p:bg>
    <p:spTree>
      <p:nvGrpSpPr>
        <p:cNvPr id="1" name=""/>
        <p:cNvGrpSpPr/>
        <p:nvPr/>
      </p:nvGrpSpPr>
      <p:grpSpPr>
        <a:xfrm>
          <a:off x="0" y="0"/>
          <a:ext cx="0" cy="0"/>
          <a:chOff x="0" y="0"/>
          <a:chExt cx="0" cy="0"/>
        </a:xfrm>
      </p:grpSpPr>
      <p:sp>
        <p:nvSpPr>
          <p:cNvPr id="9" name="8 Dik Üçgen"/>
          <p:cNvSpPr/>
          <p:nvPr/>
        </p:nvSpPr>
        <p:spPr>
          <a:xfrm flipV="1">
            <a:off x="7034" y="7034"/>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algn="ctr" defTabSz="914400" rtl="0" eaLnBrk="1" latinLnBrk="0" hangingPunct="1"/>
            <a:endParaRPr kumimoji="0" lang="en-US" sz="1800" kern="1200">
              <a:solidFill>
                <a:schemeClr val="lt1"/>
              </a:solidFill>
              <a:latin typeface="+mn-lt"/>
              <a:ea typeface="+mn-ea"/>
              <a:cs typeface="+mn-cs"/>
            </a:endParaRPr>
          </a:p>
        </p:txBody>
      </p:sp>
      <p:sp>
        <p:nvSpPr>
          <p:cNvPr id="8" name="7 İkizkenar Üçgen"/>
          <p:cNvSpPr/>
          <p:nvPr/>
        </p:nvSpPr>
        <p:spPr>
          <a:xfrm rot="5400000" flipV="1">
            <a:off x="7554353" y="309490"/>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 name="3 Veri Yer Tutucusu"/>
          <p:cNvSpPr>
            <a:spLocks noGrp="1"/>
          </p:cNvSpPr>
          <p:nvPr>
            <p:ph type="dt" sz="half" idx="10"/>
          </p:nvPr>
        </p:nvSpPr>
        <p:spPr>
          <a:xfrm>
            <a:off x="6955632" y="6477000"/>
            <a:ext cx="2133600" cy="304800"/>
          </a:xfrm>
        </p:spPr>
        <p:txBody>
          <a:bodyPr/>
          <a:lstStyle/>
          <a:p>
            <a:fld id="{D9F75050-0E15-4C5B-92B0-66D068882F1F}" type="datetimeFigureOut">
              <a:rPr lang="tr-TR" smtClean="0"/>
              <a:pPr/>
              <a:t>13.04.2017</a:t>
            </a:fld>
            <a:endParaRPr lang="tr-TR"/>
          </a:p>
        </p:txBody>
      </p:sp>
      <p:sp>
        <p:nvSpPr>
          <p:cNvPr id="5" name="4 Altbilgi Yer Tutucusu"/>
          <p:cNvSpPr>
            <a:spLocks noGrp="1"/>
          </p:cNvSpPr>
          <p:nvPr>
            <p:ph type="ftr" sz="quarter" idx="11"/>
          </p:nvPr>
        </p:nvSpPr>
        <p:spPr>
          <a:xfrm>
            <a:off x="2619376" y="6480969"/>
            <a:ext cx="4260056" cy="300831"/>
          </a:xfrm>
        </p:spPr>
        <p:txBody>
          <a:bodyPr/>
          <a:lstStyle/>
          <a:p>
            <a:endParaRPr lang="tr-TR"/>
          </a:p>
        </p:txBody>
      </p:sp>
      <p:sp>
        <p:nvSpPr>
          <p:cNvPr id="6" name="5 Slayt Numarası Yer Tutucusu"/>
          <p:cNvSpPr>
            <a:spLocks noGrp="1"/>
          </p:cNvSpPr>
          <p:nvPr>
            <p:ph type="sldNum" sz="quarter" idx="12"/>
          </p:nvPr>
        </p:nvSpPr>
        <p:spPr>
          <a:xfrm>
            <a:off x="8451056" y="809624"/>
            <a:ext cx="502920" cy="300831"/>
          </a:xfrm>
        </p:spPr>
        <p:txBody>
          <a:bodyPr/>
          <a:lstStyle/>
          <a:p>
            <a:fld id="{B1DEFA8C-F947-479F-BE07-76B6B3F80BF1}" type="slidenum">
              <a:rPr lang="tr-TR" smtClean="0"/>
              <a:pPr/>
              <a:t>‹#›</a:t>
            </a:fld>
            <a:endParaRPr lang="tr-TR"/>
          </a:p>
        </p:txBody>
      </p:sp>
      <p:cxnSp>
        <p:nvCxnSpPr>
          <p:cNvPr id="11" name="10 Düz Bağlayıcı"/>
          <p:cNvCxnSpPr/>
          <p:nvPr/>
        </p:nvCxnSpPr>
        <p:spPr>
          <a:xfrm rot="10800000">
            <a:off x="6468794" y="9381"/>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0" name="9 Düz Bağlayıcı"/>
          <p:cNvCxnSpPr/>
          <p:nvPr/>
        </p:nvCxnSpPr>
        <p:spPr>
          <a:xfrm flipV="1">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 name="1 Başlık"/>
          <p:cNvSpPr>
            <a:spLocks noGrp="1"/>
          </p:cNvSpPr>
          <p:nvPr>
            <p:ph type="title"/>
          </p:nvPr>
        </p:nvSpPr>
        <p:spPr>
          <a:xfrm>
            <a:off x="381000" y="271464"/>
            <a:ext cx="7239000" cy="1362075"/>
          </a:xfrm>
        </p:spPr>
        <p:txBody>
          <a:bodyPr anchor="ctr"/>
          <a:lstStyle>
            <a:lvl1pPr marL="0" algn="l">
              <a:buNone/>
              <a:defRPr sz="3600" b="1" cap="none" baseline="0"/>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381000" y="1633536"/>
            <a:ext cx="3886200" cy="2286000"/>
          </a:xfrm>
        </p:spPr>
        <p:txBody>
          <a:bodyPr anchor="t"/>
          <a:lstStyle>
            <a:lvl1pPr marL="54864" indent="0" algn="l">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Tree>
  </p:cSld>
  <p:clrMapOvr>
    <a:overrideClrMapping bg1="dk1" tx1="lt1" bg2="dk2" tx2="lt2" accent1="accent1" accent2="accent2" accent3="accent3" accent4="accent4" accent5="accent5" accent6="accent6" hlink="hlink" folHlink="folHlink"/>
  </p:clrMapOvr>
  <p:transition spd="med" advClick="0" advTm="10000">
    <p:cover dir="ru"/>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marL="0" algn="l">
              <a:defRPr/>
            </a:lvl1pPr>
          </a:lstStyle>
          <a:p>
            <a:r>
              <a:rPr kumimoji="0" lang="tr-TR" smtClean="0"/>
              <a:t>Asıl başlık stili için tıklatın</a:t>
            </a:r>
            <a:endParaRPr kumimoji="0" lang="en-US"/>
          </a:p>
        </p:txBody>
      </p:sp>
      <p:sp>
        <p:nvSpPr>
          <p:cNvPr id="3" name="2 İçerik Yer Tutucusu"/>
          <p:cNvSpPr>
            <a:spLocks noGrp="1"/>
          </p:cNvSpPr>
          <p:nvPr>
            <p:ph sz="half" idx="1"/>
          </p:nvPr>
        </p:nvSpPr>
        <p:spPr>
          <a:xfrm>
            <a:off x="457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İçerik Yer Tutucusu"/>
          <p:cNvSpPr>
            <a:spLocks noGrp="1"/>
          </p:cNvSpPr>
          <p:nvPr>
            <p:ph sz="half" idx="2"/>
          </p:nvPr>
        </p:nvSpPr>
        <p:spPr>
          <a:xfrm>
            <a:off x="4648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a:xfrm>
            <a:off x="4791456" y="6480969"/>
            <a:ext cx="2133600" cy="301752"/>
          </a:xfrm>
        </p:spPr>
        <p:txBody>
          <a:bodyPr/>
          <a:lstStyle/>
          <a:p>
            <a:fld id="{D9F75050-0E15-4C5B-92B0-66D068882F1F}" type="datetimeFigureOut">
              <a:rPr lang="tr-TR" smtClean="0"/>
              <a:pPr/>
              <a:t>13.04.2017</a:t>
            </a:fld>
            <a:endParaRPr lang="tr-TR"/>
          </a:p>
        </p:txBody>
      </p:sp>
      <p:sp>
        <p:nvSpPr>
          <p:cNvPr id="6" name="5 Altbilgi Yer Tutucusu"/>
          <p:cNvSpPr>
            <a:spLocks noGrp="1"/>
          </p:cNvSpPr>
          <p:nvPr>
            <p:ph type="ftr" sz="quarter" idx="11"/>
          </p:nvPr>
        </p:nvSpPr>
        <p:spPr>
          <a:xfrm>
            <a:off x="457200" y="6480969"/>
            <a:ext cx="4260056" cy="301752"/>
          </a:xfrm>
        </p:spPr>
        <p:txBody>
          <a:bodyPr/>
          <a:lstStyle/>
          <a:p>
            <a:endParaRPr lang="tr-TR"/>
          </a:p>
        </p:txBody>
      </p:sp>
      <p:sp>
        <p:nvSpPr>
          <p:cNvPr id="7" name="6 Slayt Numarası Yer Tutucusu"/>
          <p:cNvSpPr>
            <a:spLocks noGrp="1"/>
          </p:cNvSpPr>
          <p:nvPr>
            <p:ph type="sldNum" sz="quarter" idx="12"/>
          </p:nvPr>
        </p:nvSpPr>
        <p:spPr>
          <a:xfrm>
            <a:off x="7589520" y="6480969"/>
            <a:ext cx="502920" cy="301752"/>
          </a:xfrm>
        </p:spPr>
        <p:txBody>
          <a:bodyPr/>
          <a:lstStyle/>
          <a:p>
            <a:fld id="{B1DEFA8C-F947-479F-BE07-76B6B3F80BF1}" type="slidenum">
              <a:rPr lang="tr-TR" smtClean="0"/>
              <a:pPr/>
              <a:t>‹#›</a:t>
            </a:fld>
            <a:endParaRPr lang="tr-TR"/>
          </a:p>
        </p:txBody>
      </p:sp>
    </p:spTree>
  </p:cSld>
  <p:clrMapOvr>
    <a:masterClrMapping/>
  </p:clrMapOvr>
  <p:transition spd="med" advClick="0" advTm="10000">
    <p:cover dir="ru"/>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Karşılaştırma">
    <p:bg>
      <p:bgRef idx="1002">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248198" y="290732"/>
            <a:ext cx="1066800" cy="6153912"/>
          </a:xfrm>
        </p:spPr>
        <p:txBody>
          <a:bodyPr vert="vert270" anchor="b"/>
          <a:lstStyle>
            <a:lvl1pPr marL="0" algn="ctr">
              <a:defRPr sz="3300" b="1">
                <a:ln w="6350">
                  <a:solidFill>
                    <a:schemeClr val="tx1"/>
                  </a:solidFill>
                </a:ln>
                <a:solidFill>
                  <a:schemeClr val="tx1"/>
                </a:solidFill>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1365006" y="290732"/>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1365006" y="3427124"/>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5" name="4 İçerik Yer Tutucusu"/>
          <p:cNvSpPr>
            <a:spLocks noGrp="1"/>
          </p:cNvSpPr>
          <p:nvPr>
            <p:ph sz="quarter" idx="2"/>
          </p:nvPr>
        </p:nvSpPr>
        <p:spPr>
          <a:xfrm>
            <a:off x="2022230" y="290732"/>
            <a:ext cx="6858000" cy="3017520"/>
          </a:xfrm>
        </p:spPr>
        <p:txBody>
          <a:bodyPr/>
          <a:lstStyle>
            <a:lvl1pPr algn="l">
              <a:defRPr sz="2400"/>
            </a:lvl1pPr>
            <a:lvl2pPr algn="l">
              <a:defRPr sz="2000"/>
            </a:lvl2pPr>
            <a:lvl3pPr algn="l">
              <a:defRPr sz="1800"/>
            </a:lvl3pPr>
            <a:lvl4pPr algn="l">
              <a:defRPr sz="1600"/>
            </a:lvl4pPr>
            <a:lvl5pPr algn="l">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5 İçerik Yer Tutucusu"/>
          <p:cNvSpPr>
            <a:spLocks noGrp="1"/>
          </p:cNvSpPr>
          <p:nvPr>
            <p:ph sz="quarter" idx="4"/>
          </p:nvPr>
        </p:nvSpPr>
        <p:spPr>
          <a:xfrm>
            <a:off x="2022230" y="3427124"/>
            <a:ext cx="6858000" cy="3017520"/>
          </a:xfrm>
        </p:spPr>
        <p:txBody>
          <a:bodyPr/>
          <a:lstStyle>
            <a:lvl1pPr>
              <a:defRPr sz="24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0"/>
          </p:nvPr>
        </p:nvSpPr>
        <p:spPr>
          <a:xfrm>
            <a:off x="4791456" y="6480969"/>
            <a:ext cx="2130552" cy="301752"/>
          </a:xfrm>
        </p:spPr>
        <p:txBody>
          <a:bodyPr/>
          <a:lstStyle/>
          <a:p>
            <a:fld id="{D9F75050-0E15-4C5B-92B0-66D068882F1F}" type="datetimeFigureOut">
              <a:rPr lang="tr-TR" smtClean="0"/>
              <a:pPr/>
              <a:t>13.04.2017</a:t>
            </a:fld>
            <a:endParaRPr lang="tr-TR"/>
          </a:p>
        </p:txBody>
      </p:sp>
      <p:sp>
        <p:nvSpPr>
          <p:cNvPr id="8" name="7 Altbilgi Yer Tutucusu"/>
          <p:cNvSpPr>
            <a:spLocks noGrp="1"/>
          </p:cNvSpPr>
          <p:nvPr>
            <p:ph type="ftr" sz="quarter" idx="11"/>
          </p:nvPr>
        </p:nvSpPr>
        <p:spPr>
          <a:xfrm>
            <a:off x="457200" y="6480969"/>
            <a:ext cx="4261104" cy="301752"/>
          </a:xfrm>
        </p:spPr>
        <p:txBody>
          <a:bodyPr/>
          <a:lstStyle/>
          <a:p>
            <a:endParaRPr lang="tr-TR"/>
          </a:p>
        </p:txBody>
      </p:sp>
      <p:sp>
        <p:nvSpPr>
          <p:cNvPr id="9" name="8 Slayt Numarası Yer Tutucusu"/>
          <p:cNvSpPr>
            <a:spLocks noGrp="1"/>
          </p:cNvSpPr>
          <p:nvPr>
            <p:ph type="sldNum" sz="quarter" idx="12"/>
          </p:nvPr>
        </p:nvSpPr>
        <p:spPr>
          <a:xfrm>
            <a:off x="7589520" y="6483096"/>
            <a:ext cx="502920" cy="301752"/>
          </a:xfrm>
        </p:spPr>
        <p:txBody>
          <a:bodyPr/>
          <a:lstStyle>
            <a:lvl1pPr algn="ctr">
              <a:defRPr/>
            </a:lvl1pPr>
          </a:lstStyle>
          <a:p>
            <a:fld id="{B1DEFA8C-F947-479F-BE07-76B6B3F80BF1}"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transition spd="med" advClick="0" advTm="10000">
    <p:cover dir="ru"/>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b="0"/>
            </a:lvl1pPr>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p>
            <a:fld id="{D9F75050-0E15-4C5B-92B0-66D068882F1F}" type="datetimeFigureOut">
              <a:rPr lang="tr-TR" smtClean="0"/>
              <a:pPr/>
              <a:t>13.04.2017</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transition spd="med" advClick="0" advTm="10000">
    <p:cover dir="ru"/>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a:xfrm>
            <a:off x="4791456" y="6480969"/>
            <a:ext cx="2133600" cy="301752"/>
          </a:xfrm>
        </p:spPr>
        <p:txBody>
          <a:bodyPr/>
          <a:lstStyle/>
          <a:p>
            <a:fld id="{D9F75050-0E15-4C5B-92B0-66D068882F1F}" type="datetimeFigureOut">
              <a:rPr lang="tr-TR" smtClean="0"/>
              <a:pPr/>
              <a:t>13.04.2017</a:t>
            </a:fld>
            <a:endParaRPr lang="tr-TR"/>
          </a:p>
        </p:txBody>
      </p:sp>
      <p:sp>
        <p:nvSpPr>
          <p:cNvPr id="3" name="2 Altbilgi Yer Tutucusu"/>
          <p:cNvSpPr>
            <a:spLocks noGrp="1"/>
          </p:cNvSpPr>
          <p:nvPr>
            <p:ph type="ftr" sz="quarter" idx="11"/>
          </p:nvPr>
        </p:nvSpPr>
        <p:spPr>
          <a:xfrm>
            <a:off x="457200" y="6481890"/>
            <a:ext cx="4260056" cy="300831"/>
          </a:xfrm>
        </p:spPr>
        <p:txBody>
          <a:bodyPr/>
          <a:lstStyle/>
          <a:p>
            <a:endParaRPr lang="tr-TR"/>
          </a:p>
        </p:txBody>
      </p:sp>
      <p:sp>
        <p:nvSpPr>
          <p:cNvPr id="4" name="3 Slayt Numarası Yer Tutucusu"/>
          <p:cNvSpPr>
            <a:spLocks noGrp="1"/>
          </p:cNvSpPr>
          <p:nvPr>
            <p:ph type="sldNum" sz="quarter" idx="12"/>
          </p:nvPr>
        </p:nvSpPr>
        <p:spPr>
          <a:xfrm>
            <a:off x="7589520" y="6480969"/>
            <a:ext cx="502920" cy="301752"/>
          </a:xfrm>
        </p:spPr>
        <p:txBody>
          <a:bodyPr/>
          <a:lstStyle/>
          <a:p>
            <a:fld id="{B1DEFA8C-F947-479F-BE07-76B6B3F80BF1}" type="slidenum">
              <a:rPr lang="tr-TR" smtClean="0"/>
              <a:pPr/>
              <a:t>‹#›</a:t>
            </a:fld>
            <a:endParaRPr lang="tr-TR"/>
          </a:p>
        </p:txBody>
      </p:sp>
    </p:spTree>
  </p:cSld>
  <p:clrMapOvr>
    <a:masterClrMapping/>
  </p:clrMapOvr>
  <p:transition spd="med" advClick="0" advTm="10000">
    <p:cover dir="ru"/>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bg>
      <p:bgRef idx="1002">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219456" y="367664"/>
            <a:ext cx="914400" cy="5943600"/>
          </a:xfrm>
        </p:spPr>
        <p:txBody>
          <a:bodyPr vert="vert270" anchor="b"/>
          <a:lstStyle>
            <a:lvl1pPr marL="0" marR="18288" algn="r">
              <a:spcBef>
                <a:spcPts val="0"/>
              </a:spcBef>
              <a:buNone/>
              <a:defRPr sz="2900" b="0" cap="all" baseline="0"/>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1135856" y="367664"/>
            <a:ext cx="2438400" cy="5943600"/>
          </a:xfrm>
        </p:spPr>
        <p:txBody>
          <a:bodyPr anchor="t"/>
          <a:lstStyle>
            <a:lvl1pPr marL="0" indent="0">
              <a:spcBef>
                <a:spcPts val="0"/>
              </a:spcBef>
              <a:buNone/>
              <a:defRPr sz="1400"/>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4" name="3 İçerik Yer Tutucusu"/>
          <p:cNvSpPr>
            <a:spLocks noGrp="1"/>
          </p:cNvSpPr>
          <p:nvPr>
            <p:ph sz="half" idx="1"/>
          </p:nvPr>
        </p:nvSpPr>
        <p:spPr>
          <a:xfrm>
            <a:off x="3651250" y="320040"/>
            <a:ext cx="5276088" cy="5989320"/>
          </a:xfrm>
        </p:spPr>
        <p:txBody>
          <a:bodyPr/>
          <a:lstStyle>
            <a:lvl1pPr>
              <a:spcBef>
                <a:spcPts val="0"/>
              </a:spcBef>
              <a:defRPr sz="3000"/>
            </a:lvl1pPr>
            <a:lvl2pPr>
              <a:defRPr sz="2600"/>
            </a:lvl2pPr>
            <a:lvl3pPr>
              <a:defRPr sz="2400"/>
            </a:lvl3pPr>
            <a:lvl4pPr>
              <a:defRPr sz="2000"/>
            </a:lvl4pPr>
            <a:lvl5pPr>
              <a:defRPr sz="20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a:xfrm>
            <a:off x="6278976" y="6556248"/>
            <a:ext cx="2133600" cy="301752"/>
          </a:xfrm>
        </p:spPr>
        <p:txBody>
          <a:bodyPr/>
          <a:lstStyle>
            <a:lvl1pPr>
              <a:defRPr sz="900"/>
            </a:lvl1pPr>
          </a:lstStyle>
          <a:p>
            <a:fld id="{D9F75050-0E15-4C5B-92B0-66D068882F1F}" type="datetimeFigureOut">
              <a:rPr lang="tr-TR" smtClean="0"/>
              <a:pPr/>
              <a:t>13.04.2017</a:t>
            </a:fld>
            <a:endParaRPr lang="tr-TR"/>
          </a:p>
        </p:txBody>
      </p:sp>
      <p:sp>
        <p:nvSpPr>
          <p:cNvPr id="6" name="5 Altbilgi Yer Tutucusu"/>
          <p:cNvSpPr>
            <a:spLocks noGrp="1"/>
          </p:cNvSpPr>
          <p:nvPr>
            <p:ph type="ftr" sz="quarter" idx="11"/>
          </p:nvPr>
        </p:nvSpPr>
        <p:spPr>
          <a:xfrm>
            <a:off x="1135856" y="6556248"/>
            <a:ext cx="5143120" cy="301752"/>
          </a:xfrm>
        </p:spPr>
        <p:txBody>
          <a:bodyPr/>
          <a:lstStyle>
            <a:lvl1pPr>
              <a:defRPr sz="900"/>
            </a:lvl1pPr>
          </a:lstStyle>
          <a:p>
            <a:endParaRPr lang="tr-TR"/>
          </a:p>
        </p:txBody>
      </p:sp>
      <p:sp>
        <p:nvSpPr>
          <p:cNvPr id="7" name="6 Slayt Numarası Yer Tutucusu"/>
          <p:cNvSpPr>
            <a:spLocks noGrp="1"/>
          </p:cNvSpPr>
          <p:nvPr>
            <p:ph type="sldNum" sz="quarter" idx="12"/>
          </p:nvPr>
        </p:nvSpPr>
        <p:spPr>
          <a:xfrm>
            <a:off x="8410576" y="6556248"/>
            <a:ext cx="502920" cy="301752"/>
          </a:xfrm>
        </p:spPr>
        <p:txBody>
          <a:bodyPr/>
          <a:lstStyle>
            <a:lvl1pPr>
              <a:defRPr sz="900"/>
            </a:lvl1pPr>
          </a:lstStyle>
          <a:p>
            <a:fld id="{B1DEFA8C-F947-479F-BE07-76B6B3F80BF1}"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transition spd="med" advClick="0" advTm="10000">
    <p:cover dir="ru"/>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bg>
      <p:bgRef idx="1002">
        <a:schemeClr val="bg1"/>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219456" y="150896"/>
            <a:ext cx="914400" cy="6400800"/>
          </a:xfrm>
        </p:spPr>
        <p:txBody>
          <a:bodyPr vert="vert270" anchor="b"/>
          <a:lstStyle>
            <a:lvl1pPr marL="0" algn="l">
              <a:buNone/>
              <a:defRPr sz="3000" b="0" cap="all" baseline="0"/>
            </a:lvl1pPr>
          </a:lstStyle>
          <a:p>
            <a:r>
              <a:rPr kumimoji="0" lang="tr-TR" smtClean="0"/>
              <a:t>Asıl başlık stili için tıklatın</a:t>
            </a:r>
            <a:endParaRPr kumimoji="0" lang="en-US"/>
          </a:p>
        </p:txBody>
      </p:sp>
      <p:sp>
        <p:nvSpPr>
          <p:cNvPr id="3" name="2 Resim Yer Tutucusu"/>
          <p:cNvSpPr>
            <a:spLocks noGrp="1"/>
          </p:cNvSpPr>
          <p:nvPr>
            <p:ph type="pic" idx="1"/>
          </p:nvPr>
        </p:nvSpPr>
        <p:spPr>
          <a:xfrm>
            <a:off x="1138237" y="373966"/>
            <a:ext cx="7333488" cy="5486400"/>
          </a:xfrm>
          <a:solidFill>
            <a:schemeClr val="bg2">
              <a:shade val="50000"/>
            </a:schemeClr>
          </a:solidFill>
        </p:spPr>
        <p:txBody>
          <a:bodyPr/>
          <a:lstStyle>
            <a:lvl1pPr marL="0" indent="0">
              <a:buNone/>
              <a:defRPr sz="3200"/>
            </a:lvl1pPr>
          </a:lstStyle>
          <a:p>
            <a:r>
              <a:rPr kumimoji="0" lang="tr-TR" smtClean="0"/>
              <a:t>Resim eklemek için simgeyi tıklatın</a:t>
            </a:r>
            <a:endParaRPr kumimoji="0" lang="en-US" dirty="0"/>
          </a:p>
        </p:txBody>
      </p:sp>
      <p:sp>
        <p:nvSpPr>
          <p:cNvPr id="4" name="3 Metin Yer Tutucusu"/>
          <p:cNvSpPr>
            <a:spLocks noGrp="1"/>
          </p:cNvSpPr>
          <p:nvPr>
            <p:ph type="body" sz="half" idx="2"/>
          </p:nvPr>
        </p:nvSpPr>
        <p:spPr>
          <a:xfrm>
            <a:off x="1143000" y="5867400"/>
            <a:ext cx="7333488" cy="685800"/>
          </a:xfrm>
          <a:solidFill>
            <a:schemeClr val="accent1">
              <a:alpha val="15000"/>
            </a:schemeClr>
          </a:solidFill>
          <a:ln>
            <a:solidFill>
              <a:schemeClr val="accent1"/>
            </a:solidFill>
            <a:miter lim="800000"/>
          </a:ln>
        </p:spPr>
        <p:txBody>
          <a:bodyPr/>
          <a:lstStyle>
            <a:lvl1pPr marL="0" indent="0">
              <a:spcBef>
                <a:spcPts val="0"/>
              </a:spcBef>
              <a:buNone/>
              <a:defRPr sz="14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a:xfrm>
            <a:off x="6108192" y="6556248"/>
            <a:ext cx="2103120" cy="301752"/>
          </a:xfrm>
        </p:spPr>
        <p:txBody>
          <a:bodyPr/>
          <a:lstStyle>
            <a:lvl1pPr>
              <a:defRPr sz="900"/>
            </a:lvl1pPr>
          </a:lstStyle>
          <a:p>
            <a:fld id="{D9F75050-0E15-4C5B-92B0-66D068882F1F}" type="datetimeFigureOut">
              <a:rPr lang="tr-TR" smtClean="0"/>
              <a:pPr/>
              <a:t>13.04.2017</a:t>
            </a:fld>
            <a:endParaRPr lang="tr-TR"/>
          </a:p>
        </p:txBody>
      </p:sp>
      <p:sp>
        <p:nvSpPr>
          <p:cNvPr id="6" name="5 Altbilgi Yer Tutucusu"/>
          <p:cNvSpPr>
            <a:spLocks noGrp="1"/>
          </p:cNvSpPr>
          <p:nvPr>
            <p:ph type="ftr" sz="quarter" idx="11"/>
          </p:nvPr>
        </p:nvSpPr>
        <p:spPr>
          <a:xfrm>
            <a:off x="1170432" y="6557169"/>
            <a:ext cx="4948072" cy="301752"/>
          </a:xfrm>
        </p:spPr>
        <p:txBody>
          <a:bodyPr/>
          <a:lstStyle>
            <a:lvl1pPr>
              <a:defRPr sz="900"/>
            </a:lvl1pPr>
          </a:lstStyle>
          <a:p>
            <a:endParaRPr lang="tr-TR"/>
          </a:p>
        </p:txBody>
      </p:sp>
      <p:sp>
        <p:nvSpPr>
          <p:cNvPr id="7" name="6 Slayt Numarası Yer Tutucusu"/>
          <p:cNvSpPr>
            <a:spLocks noGrp="1"/>
          </p:cNvSpPr>
          <p:nvPr>
            <p:ph type="sldNum" sz="quarter" idx="12"/>
          </p:nvPr>
        </p:nvSpPr>
        <p:spPr>
          <a:xfrm>
            <a:off x="8217192" y="6556248"/>
            <a:ext cx="365760" cy="301752"/>
          </a:xfrm>
        </p:spPr>
        <p:txBody>
          <a:bodyPr/>
          <a:lstStyle>
            <a:lvl1pPr algn="ctr">
              <a:defRPr sz="900"/>
            </a:lvl1pPr>
          </a:lstStyle>
          <a:p>
            <a:fld id="{B1DEFA8C-F947-479F-BE07-76B6B3F80BF1}"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transition spd="med" advClick="0" advTm="10000">
    <p:cover dir="ru"/>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1" name="10 Dik Üçgen"/>
          <p:cNvSpPr/>
          <p:nvPr/>
        </p:nvSpPr>
        <p:spPr>
          <a:xfrm>
            <a:off x="7034" y="14068"/>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cxnSp>
        <p:nvCxnSpPr>
          <p:cNvPr id="8" name="7 Düz Bağlayıcı"/>
          <p:cNvCxnSpPr/>
          <p:nvPr/>
        </p:nvCxnSpPr>
        <p:spPr>
          <a:xfrm>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8 Düz Bağlayıcı"/>
          <p:cNvCxnSpPr/>
          <p:nvPr/>
        </p:nvCxnSpPr>
        <p:spPr>
          <a:xfrm rot="10800000" flipV="1">
            <a:off x="6468794" y="4948410"/>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2" name="21 Başlık Yer Tutucusu"/>
          <p:cNvSpPr>
            <a:spLocks noGrp="1"/>
          </p:cNvSpPr>
          <p:nvPr>
            <p:ph type="title"/>
          </p:nvPr>
        </p:nvSpPr>
        <p:spPr>
          <a:xfrm>
            <a:off x="457200" y="267494"/>
            <a:ext cx="8229600" cy="1399032"/>
          </a:xfrm>
          <a:prstGeom prst="rect">
            <a:avLst/>
          </a:prstGeom>
        </p:spPr>
        <p:txBody>
          <a:bodyPr vert="horz" anchor="ctr">
            <a:normAutofit/>
          </a:bodyPr>
          <a:lstStyle/>
          <a:p>
            <a:r>
              <a:rPr kumimoji="0" lang="tr-TR" smtClean="0"/>
              <a:t>Asıl başlık stili için tıklatın</a:t>
            </a:r>
            <a:endParaRPr kumimoji="0" lang="en-US"/>
          </a:p>
        </p:txBody>
      </p:sp>
      <p:sp>
        <p:nvSpPr>
          <p:cNvPr id="13" name="12 Metin Yer Tutucusu"/>
          <p:cNvSpPr>
            <a:spLocks noGrp="1"/>
          </p:cNvSpPr>
          <p:nvPr>
            <p:ph type="body" idx="1"/>
          </p:nvPr>
        </p:nvSpPr>
        <p:spPr>
          <a:xfrm>
            <a:off x="457200" y="1882808"/>
            <a:ext cx="8229600" cy="4572000"/>
          </a:xfrm>
          <a:prstGeom prst="rect">
            <a:avLst/>
          </a:prstGeom>
        </p:spPr>
        <p:txBody>
          <a:bodyPr vert="horz" anchor="t">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13 Veri Yer Tutucusu"/>
          <p:cNvSpPr>
            <a:spLocks noGrp="1"/>
          </p:cNvSpPr>
          <p:nvPr>
            <p:ph type="dt" sz="half" idx="2"/>
          </p:nvPr>
        </p:nvSpPr>
        <p:spPr>
          <a:xfrm>
            <a:off x="4791456" y="6480969"/>
            <a:ext cx="2133600" cy="301752"/>
          </a:xfrm>
          <a:prstGeom prst="rect">
            <a:avLst/>
          </a:prstGeom>
        </p:spPr>
        <p:txBody>
          <a:bodyPr vert="horz" anchor="b"/>
          <a:lstStyle>
            <a:lvl1pPr algn="l" eaLnBrk="1" latinLnBrk="0" hangingPunct="1">
              <a:defRPr kumimoji="0" sz="1000" b="0">
                <a:solidFill>
                  <a:schemeClr val="tx1"/>
                </a:solidFill>
              </a:defRPr>
            </a:lvl1pPr>
          </a:lstStyle>
          <a:p>
            <a:fld id="{D9F75050-0E15-4C5B-92B0-66D068882F1F}" type="datetimeFigureOut">
              <a:rPr lang="tr-TR" smtClean="0"/>
              <a:pPr/>
              <a:t>13.04.2017</a:t>
            </a:fld>
            <a:endParaRPr lang="tr-TR"/>
          </a:p>
        </p:txBody>
      </p:sp>
      <p:sp>
        <p:nvSpPr>
          <p:cNvPr id="3" name="2 Altbilgi Yer Tutucusu"/>
          <p:cNvSpPr>
            <a:spLocks noGrp="1"/>
          </p:cNvSpPr>
          <p:nvPr>
            <p:ph type="ftr" sz="quarter" idx="3"/>
          </p:nvPr>
        </p:nvSpPr>
        <p:spPr>
          <a:xfrm>
            <a:off x="457200" y="6481890"/>
            <a:ext cx="4260056" cy="300831"/>
          </a:xfrm>
          <a:prstGeom prst="rect">
            <a:avLst/>
          </a:prstGeom>
        </p:spPr>
        <p:txBody>
          <a:bodyPr vert="horz" anchor="b"/>
          <a:lstStyle>
            <a:lvl1pPr algn="r" eaLnBrk="1" latinLnBrk="0" hangingPunct="1">
              <a:defRPr kumimoji="0" sz="1000">
                <a:solidFill>
                  <a:schemeClr val="tx1"/>
                </a:solidFill>
              </a:defRPr>
            </a:lvl1pPr>
          </a:lstStyle>
          <a:p>
            <a:endParaRPr lang="tr-TR"/>
          </a:p>
        </p:txBody>
      </p:sp>
      <p:sp>
        <p:nvSpPr>
          <p:cNvPr id="23" name="22 Slayt Numarası Yer Tutucusu"/>
          <p:cNvSpPr>
            <a:spLocks noGrp="1"/>
          </p:cNvSpPr>
          <p:nvPr>
            <p:ph type="sldNum" sz="quarter" idx="4"/>
          </p:nvPr>
        </p:nvSpPr>
        <p:spPr>
          <a:xfrm>
            <a:off x="7589520" y="6480969"/>
            <a:ext cx="502920" cy="301752"/>
          </a:xfrm>
          <a:prstGeom prst="rect">
            <a:avLst/>
          </a:prstGeom>
        </p:spPr>
        <p:txBody>
          <a:bodyPr vert="horz" anchor="b"/>
          <a:lstStyle>
            <a:lvl1pPr algn="ctr" eaLnBrk="1" latinLnBrk="0" hangingPunct="1">
              <a:defRPr kumimoji="0" sz="1200">
                <a:solidFill>
                  <a:schemeClr val="tx1"/>
                </a:solidFill>
              </a:defRPr>
            </a:lvl1pPr>
          </a:lstStyle>
          <a:p>
            <a:fld id="{B1DEFA8C-F947-479F-BE07-76B6B3F80BF1}" type="slidenum">
              <a:rPr lang="tr-TR" smtClean="0"/>
              <a:pPr/>
              <a:t>‹#›</a:t>
            </a:fld>
            <a:endParaRPr lang="tr-TR"/>
          </a:p>
        </p:txBody>
      </p:sp>
    </p:spTree>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ransition spd="med" advClick="0" advTm="10000">
    <p:cover dir="ru"/>
  </p:transition>
  <p:txStyles>
    <p:titleStyle>
      <a:lvl1pPr marL="484632" algn="l" rtl="0" eaLnBrk="1" latinLnBrk="0" hangingPunct="1">
        <a:spcBef>
          <a:spcPct val="0"/>
        </a:spcBef>
        <a:buNone/>
        <a:defRPr kumimoji="0" sz="4200" kern="120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mj-lt"/>
          <a:ea typeface="+mj-ea"/>
          <a:cs typeface="+mj-cs"/>
        </a:defRPr>
      </a:lvl1pPr>
    </p:titleStyle>
    <p:bodyStyle>
      <a:lvl1pPr marL="448056"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822960" indent="-285750" algn="l" rtl="0" eaLnBrk="1" latinLnBrk="0" hangingPunct="1">
        <a:spcBef>
          <a:spcPct val="20000"/>
        </a:spcBef>
        <a:buClr>
          <a:schemeClr val="accent1"/>
        </a:buClr>
        <a:buSzPct val="95000"/>
        <a:buFont typeface="Verdana"/>
        <a:buChar char="›"/>
        <a:defRPr kumimoji="0" sz="2600" kern="1200">
          <a:solidFill>
            <a:schemeClr val="tx1"/>
          </a:solidFill>
          <a:latin typeface="+mn-lt"/>
          <a:ea typeface="+mn-ea"/>
          <a:cs typeface="+mn-cs"/>
        </a:defRPr>
      </a:lvl2pPr>
      <a:lvl3pPr marL="1106424" indent="-228600" algn="l" rtl="0" eaLnBrk="1" latinLnBrk="0" hangingPunct="1">
        <a:spcBef>
          <a:spcPct val="20000"/>
        </a:spcBef>
        <a:buClr>
          <a:schemeClr val="accent1"/>
        </a:buClr>
        <a:buFont typeface="Wingdings 2"/>
        <a:buChar char=""/>
        <a:defRPr kumimoji="0" sz="2400" kern="1200">
          <a:solidFill>
            <a:schemeClr val="tx1"/>
          </a:solidFill>
          <a:latin typeface="+mn-lt"/>
          <a:ea typeface="+mn-ea"/>
          <a:cs typeface="+mn-cs"/>
        </a:defRPr>
      </a:lvl3pPr>
      <a:lvl4pPr marL="1371600" indent="-210312" algn="l" rtl="0" eaLnBrk="1" latinLnBrk="0" hangingPunct="1">
        <a:spcBef>
          <a:spcPct val="20000"/>
        </a:spcBef>
        <a:buClr>
          <a:schemeClr val="accent1"/>
        </a:buClr>
        <a:buFont typeface="Wingdings 2"/>
        <a:buChar char=""/>
        <a:defRPr kumimoji="0" sz="2000" kern="1200">
          <a:solidFill>
            <a:schemeClr val="tx1"/>
          </a:solidFill>
          <a:latin typeface="+mn-lt"/>
          <a:ea typeface="+mn-ea"/>
          <a:cs typeface="+mn-cs"/>
        </a:defRPr>
      </a:lvl4pPr>
      <a:lvl5pPr marL="1600200" indent="-210312" algn="l" rtl="0" eaLnBrk="1" latinLnBrk="0" hangingPunct="1">
        <a:spcBef>
          <a:spcPct val="20000"/>
        </a:spcBef>
        <a:buClr>
          <a:schemeClr val="accent1">
            <a:tint val="75000"/>
          </a:schemeClr>
        </a:buClr>
        <a:buFont typeface="Wingdings 2"/>
        <a:buChar char=""/>
        <a:defRPr kumimoji="0" sz="1900" kern="1200">
          <a:solidFill>
            <a:schemeClr val="tx1"/>
          </a:solidFill>
          <a:latin typeface="+mn-lt"/>
          <a:ea typeface="+mn-ea"/>
          <a:cs typeface="+mn-cs"/>
        </a:defRPr>
      </a:lvl5pPr>
      <a:lvl6pPr marL="1828800" indent="-210312" algn="l" rtl="0" eaLnBrk="1" latinLnBrk="0" hangingPunct="1">
        <a:spcBef>
          <a:spcPct val="20000"/>
        </a:spcBef>
        <a:buClr>
          <a:schemeClr val="accent1">
            <a:tint val="75000"/>
          </a:schemeClr>
        </a:buClr>
        <a:buFont typeface="Wingdings 2"/>
        <a:buChar char=""/>
        <a:defRPr kumimoji="0" sz="1800" kern="1200">
          <a:solidFill>
            <a:schemeClr val="tx1"/>
          </a:solidFill>
          <a:latin typeface="+mn-lt"/>
          <a:ea typeface="+mn-ea"/>
          <a:cs typeface="+mn-cs"/>
        </a:defRPr>
      </a:lvl6pPr>
      <a:lvl7pPr marL="2084832" indent="-210312"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7pPr>
      <a:lvl8pPr marL="22860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8pPr>
      <a:lvl9pPr marL="25146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www.turkedebiyati.org/ataturk-belgeselleri.html"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Dikdörtgen"/>
          <p:cNvSpPr/>
          <p:nvPr/>
        </p:nvSpPr>
        <p:spPr>
          <a:xfrm>
            <a:off x="1714480" y="0"/>
            <a:ext cx="7286676" cy="1754326"/>
          </a:xfrm>
          <a:prstGeom prst="rect">
            <a:avLst/>
          </a:prstGeom>
          <a:noFill/>
        </p:spPr>
        <p:txBody>
          <a:bodyPr wrap="square" lIns="91440" tIns="45720" rIns="91440" bIns="45720">
            <a:spAutoFit/>
          </a:bodyPr>
          <a:lstStyle/>
          <a:p>
            <a:pPr algn="ctr"/>
            <a:r>
              <a:rPr lang="tr-TR" sz="5400" b="1" cap="none" spc="0" dirty="0" smtClean="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reflection blurRad="6350" stA="55000" endA="50" endPos="85000" dist="60007" dir="5400000" sy="-100000" algn="bl" rotWithShape="0"/>
                </a:effectLst>
                <a:latin typeface="Baskerville Old Face" pitchFamily="18" charset="0"/>
              </a:rPr>
              <a:t>SÖYLEV</a:t>
            </a:r>
          </a:p>
          <a:p>
            <a:pPr algn="ctr"/>
            <a:endParaRPr lang="tr-TR" sz="5400" b="1" cap="none" spc="0" dirty="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reflection blurRad="6350" stA="55000" endA="50" endPos="85000" dist="60007" dir="5400000" sy="-100000" algn="bl" rotWithShape="0"/>
              </a:effectLst>
            </a:endParaRPr>
          </a:p>
        </p:txBody>
      </p:sp>
      <p:pic>
        <p:nvPicPr>
          <p:cNvPr id="21506" name="Picture 2" descr="Image result for SÖYlev"/>
          <p:cNvPicPr>
            <a:picLocks noChangeAspect="1" noChangeArrowheads="1"/>
          </p:cNvPicPr>
          <p:nvPr/>
        </p:nvPicPr>
        <p:blipFill>
          <a:blip r:embed="rId2"/>
          <a:srcRect/>
          <a:stretch>
            <a:fillRect/>
          </a:stretch>
        </p:blipFill>
        <p:spPr bwMode="auto">
          <a:xfrm>
            <a:off x="0" y="3118351"/>
            <a:ext cx="3857620" cy="3739650"/>
          </a:xfrm>
          <a:prstGeom prst="rect">
            <a:avLst/>
          </a:prstGeom>
          <a:ln>
            <a:noFill/>
          </a:ln>
          <a:effectLst>
            <a:softEdge rad="112500"/>
          </a:effectLst>
        </p:spPr>
      </p:pic>
    </p:spTree>
  </p:cSld>
  <p:clrMapOvr>
    <a:masterClrMapping/>
  </p:clrMapOvr>
  <p:transition spd="med" advClick="0" advTm="10000">
    <p:cover dir="ru"/>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0" y="0"/>
            <a:ext cx="9144000" cy="1214422"/>
          </a:xfrm>
        </p:spPr>
        <p:txBody>
          <a:bodyPr/>
          <a:lstStyle/>
          <a:p>
            <a:r>
              <a:rPr lang="tr-TR" dirty="0" smtClean="0">
                <a:solidFill>
                  <a:schemeClr val="accent1">
                    <a:lumMod val="75000"/>
                  </a:schemeClr>
                </a:solidFill>
                <a:latin typeface="Baskerville Old Face" pitchFamily="18" charset="0"/>
              </a:rPr>
              <a:t>                        </a:t>
            </a:r>
            <a:r>
              <a:rPr lang="tr-TR" dirty="0" smtClean="0">
                <a:solidFill>
                  <a:schemeClr val="accent1">
                    <a:lumMod val="75000"/>
                  </a:schemeClr>
                </a:solidFill>
                <a:latin typeface="Curlz MT" pitchFamily="82" charset="0"/>
              </a:rPr>
              <a:t>SÖYLEV      </a:t>
            </a:r>
            <a:endParaRPr lang="tr-TR" dirty="0">
              <a:solidFill>
                <a:schemeClr val="accent1">
                  <a:lumMod val="75000"/>
                </a:schemeClr>
              </a:solidFill>
              <a:latin typeface="Curlz MT" pitchFamily="82" charset="0"/>
            </a:endParaRPr>
          </a:p>
        </p:txBody>
      </p:sp>
      <p:sp>
        <p:nvSpPr>
          <p:cNvPr id="3" name="2 İçerik Yer Tutucusu"/>
          <p:cNvSpPr>
            <a:spLocks noGrp="1"/>
          </p:cNvSpPr>
          <p:nvPr>
            <p:ph idx="1"/>
          </p:nvPr>
        </p:nvSpPr>
        <p:spPr>
          <a:xfrm>
            <a:off x="0" y="1285860"/>
            <a:ext cx="9144000" cy="5572140"/>
          </a:xfrm>
        </p:spPr>
        <p:txBody>
          <a:bodyPr>
            <a:normAutofit/>
          </a:bodyPr>
          <a:lstStyle/>
          <a:p>
            <a:pPr>
              <a:buNone/>
            </a:pPr>
            <a:endParaRPr lang="tr-TR" sz="2000" dirty="0" smtClean="0">
              <a:latin typeface="Baskerville Old Face" pitchFamily="18" charset="0"/>
            </a:endParaRPr>
          </a:p>
          <a:p>
            <a:pPr>
              <a:buFont typeface="Wingdings" pitchFamily="2" charset="2"/>
              <a:buChar char="ü"/>
            </a:pPr>
            <a:r>
              <a:rPr lang="tr-TR" sz="2200" dirty="0" smtClean="0">
                <a:latin typeface="Agency FB" pitchFamily="34" charset="0"/>
              </a:rPr>
              <a:t>Bir konuşmacı tarafından bir yerde toplanmış topluluğa, bir düşünceyi coşkulu bir </a:t>
            </a:r>
            <a:r>
              <a:rPr lang="tr-TR" sz="2200" dirty="0" err="1" smtClean="0">
                <a:latin typeface="Agency FB" pitchFamily="34" charset="0"/>
              </a:rPr>
              <a:t>diile</a:t>
            </a:r>
            <a:r>
              <a:rPr lang="tr-TR" sz="2200" dirty="0" smtClean="0">
                <a:latin typeface="Agency FB" pitchFamily="34" charset="0"/>
              </a:rPr>
              <a:t> anlatmaya denir. Bunlara, "yaşatıcı yazılar" da diyebiliriz. Öyküleme anlatım biçiminin ağırlıklı kullanıldığı, okuyucunun bilgisini artırmaktan çok hayal dünyasını zenginleştirmeyi amaçlayan yazı türleridir:</a:t>
            </a:r>
          </a:p>
          <a:p>
            <a:pPr>
              <a:buFont typeface="Wingdings" pitchFamily="2" charset="2"/>
              <a:buChar char="ü"/>
            </a:pPr>
            <a:endParaRPr lang="tr-TR" sz="2200" dirty="0" smtClean="0">
              <a:latin typeface="Agency FB" pitchFamily="34" charset="0"/>
            </a:endParaRPr>
          </a:p>
          <a:p>
            <a:pPr>
              <a:buFont typeface="Wingdings" pitchFamily="2" charset="2"/>
              <a:buChar char="ü"/>
            </a:pPr>
            <a:r>
              <a:rPr lang="tr-TR" sz="2200" dirty="0" smtClean="0">
                <a:latin typeface="Agency FB" pitchFamily="34" charset="0"/>
              </a:rPr>
              <a:t>Bir gerçeğe inanan bir insanın toplumu bu gerçeğe inandırmak için özünün bütünü ile yaptığı telkin sürecine hitabet; bir fikri, bir davayı karşısındaki insanlara dil ustalığı ile açıklamaya hitabet sanatı; toplum önünde bu konuşmayı yapana hatip; bir insan topluluğuna bir fikri vermek bir ülküyü aşılamak amacıyla söylenen sözlere ise nutuk veya söylev denir. Hatiplik sanatı, insanlık geçmişinin en eski ve en köklü sanatlarındandır. Bu sanatla peygamberler ve din adamları insanları doğru yola davet etmişler; padişahlar, krallar ve kumandanlar ordularına bu sanatla hükmetmiş ve savaşlar kazanmıştır.</a:t>
            </a:r>
          </a:p>
          <a:p>
            <a:endParaRPr lang="tr-TR" dirty="0"/>
          </a:p>
        </p:txBody>
      </p:sp>
    </p:spTree>
  </p:cSld>
  <p:clrMapOvr>
    <a:masterClrMapping/>
  </p:clrMapOvr>
  <p:transition spd="med" advClick="0" advTm="10000">
    <p:cover dir="ru"/>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0" y="0"/>
            <a:ext cx="9144000" cy="6858000"/>
          </a:xfrm>
        </p:spPr>
        <p:txBody>
          <a:bodyPr>
            <a:normAutofit/>
          </a:bodyPr>
          <a:lstStyle/>
          <a:p>
            <a:pPr>
              <a:buFont typeface="Wingdings" pitchFamily="2" charset="2"/>
              <a:buChar char="ü"/>
            </a:pPr>
            <a:endParaRPr lang="tr-TR" sz="2000" dirty="0" smtClean="0">
              <a:latin typeface="Agency FB" pitchFamily="34" charset="0"/>
            </a:endParaRPr>
          </a:p>
          <a:p>
            <a:pPr>
              <a:buFont typeface="Wingdings" pitchFamily="2" charset="2"/>
              <a:buChar char="ü"/>
            </a:pPr>
            <a:r>
              <a:rPr lang="tr-TR" sz="2000" dirty="0" smtClean="0">
                <a:latin typeface="Agency FB" pitchFamily="34" charset="0"/>
              </a:rPr>
              <a:t> İyi Hatip olmak isteyen kişi iyi düşünen, çok okuyan, çok tecrübeli, gözlemi kuvvetli, içerisinde bulunduğu toplumu çok iyi bilen, bilgili, ileri görüşlü, söz kurallarına gerektiği kadar önem veren kişi olmalıdır. Hatip, gür sesli, özgür yaratılışlı, sevimli ve cana yakın olmalıdır. Derin hissilik, canlı hayat, sağlam yapılı bulunmak, inanç ve fikirlerde içtenlik, gür bir anlatım şekli hatibin belirgin özellikleridir.</a:t>
            </a:r>
          </a:p>
          <a:p>
            <a:pPr>
              <a:buNone/>
            </a:pPr>
            <a:r>
              <a:rPr lang="tr-TR" sz="2000" dirty="0" smtClean="0">
                <a:latin typeface="Agency FB" pitchFamily="34" charset="0"/>
              </a:rPr>
              <a:t/>
            </a:r>
            <a:br>
              <a:rPr lang="tr-TR" sz="2000" dirty="0" smtClean="0">
                <a:latin typeface="Agency FB" pitchFamily="34" charset="0"/>
              </a:rPr>
            </a:br>
            <a:r>
              <a:rPr lang="tr-TR" sz="2000" b="1" dirty="0" smtClean="0">
                <a:latin typeface="Agency FB" pitchFamily="34" charset="0"/>
              </a:rPr>
              <a:t> </a:t>
            </a:r>
            <a:r>
              <a:rPr lang="tr-TR" sz="2000" b="1" dirty="0" smtClean="0">
                <a:solidFill>
                  <a:schemeClr val="accent1">
                    <a:lumMod val="75000"/>
                  </a:schemeClr>
                </a:solidFill>
                <a:latin typeface="Agency FB" pitchFamily="34" charset="0"/>
              </a:rPr>
              <a:t>Hatibin (konuşmacının) dört temel amacı vardır.</a:t>
            </a:r>
          </a:p>
          <a:p>
            <a:pPr>
              <a:buNone/>
            </a:pPr>
            <a:endParaRPr lang="tr-TR" sz="2000" dirty="0" smtClean="0">
              <a:solidFill>
                <a:schemeClr val="accent1">
                  <a:lumMod val="75000"/>
                </a:schemeClr>
              </a:solidFill>
              <a:latin typeface="Agency FB" pitchFamily="34" charset="0"/>
            </a:endParaRPr>
          </a:p>
          <a:p>
            <a:pPr>
              <a:buFont typeface="Wingdings" pitchFamily="2" charset="2"/>
              <a:buChar char="ü"/>
            </a:pPr>
            <a:r>
              <a:rPr lang="tr-TR" sz="2000" dirty="0" smtClean="0">
                <a:latin typeface="Agency FB" pitchFamily="34" charset="0"/>
              </a:rPr>
              <a:t>   Bir fikri veya bir meseleyi açık bir şekilde anlatmak</a:t>
            </a:r>
          </a:p>
          <a:p>
            <a:pPr>
              <a:buFont typeface="Wingdings" pitchFamily="2" charset="2"/>
              <a:buChar char="ü"/>
            </a:pPr>
            <a:endParaRPr lang="tr-TR" sz="2000" dirty="0" smtClean="0">
              <a:latin typeface="Agency FB" pitchFamily="34" charset="0"/>
            </a:endParaRPr>
          </a:p>
          <a:p>
            <a:pPr>
              <a:buFont typeface="Wingdings" pitchFamily="2" charset="2"/>
              <a:buChar char="ü"/>
            </a:pPr>
            <a:r>
              <a:rPr lang="tr-TR" sz="2000" dirty="0" smtClean="0">
                <a:latin typeface="Agency FB" pitchFamily="34" charset="0"/>
              </a:rPr>
              <a:t>   Dinleyiciler üzerinde bir iz bırakarak onları ikna etmek</a:t>
            </a:r>
          </a:p>
          <a:p>
            <a:pPr>
              <a:buFont typeface="Wingdings" pitchFamily="2" charset="2"/>
              <a:buChar char="ü"/>
            </a:pPr>
            <a:endParaRPr lang="tr-TR" sz="2000" dirty="0" smtClean="0">
              <a:latin typeface="Agency FB" pitchFamily="34" charset="0"/>
            </a:endParaRPr>
          </a:p>
          <a:p>
            <a:pPr>
              <a:buFont typeface="Wingdings" pitchFamily="2" charset="2"/>
              <a:buChar char="ü"/>
            </a:pPr>
            <a:r>
              <a:rPr lang="tr-TR" sz="2000" dirty="0" smtClean="0">
                <a:latin typeface="Agency FB" pitchFamily="34" charset="0"/>
              </a:rPr>
              <a:t>   Dinleyicileri harekete geçirmek</a:t>
            </a:r>
          </a:p>
          <a:p>
            <a:pPr>
              <a:buFont typeface="Wingdings" pitchFamily="2" charset="2"/>
              <a:buChar char="ü"/>
            </a:pPr>
            <a:endParaRPr lang="tr-TR" sz="2000" dirty="0" smtClean="0">
              <a:latin typeface="Agency FB" pitchFamily="34" charset="0"/>
            </a:endParaRPr>
          </a:p>
          <a:p>
            <a:pPr>
              <a:buFont typeface="Wingdings" pitchFamily="2" charset="2"/>
              <a:buChar char="ü"/>
            </a:pPr>
            <a:r>
              <a:rPr lang="tr-TR" sz="2000" dirty="0" smtClean="0">
                <a:latin typeface="Agency FB" pitchFamily="34" charset="0"/>
              </a:rPr>
              <a:t>   Dinleyicileri eğlendirmek</a:t>
            </a:r>
          </a:p>
          <a:p>
            <a:pPr>
              <a:buFont typeface="Wingdings" pitchFamily="2" charset="2"/>
              <a:buChar char="ü"/>
            </a:pPr>
            <a:endParaRPr lang="tr-TR" sz="2000" dirty="0" smtClean="0">
              <a:latin typeface="Agency FB" pitchFamily="34" charset="0"/>
            </a:endParaRPr>
          </a:p>
          <a:p>
            <a:pPr>
              <a:buFont typeface="Wingdings" pitchFamily="2" charset="2"/>
              <a:buChar char="ü"/>
            </a:pPr>
            <a:r>
              <a:rPr lang="tr-TR" sz="2000" dirty="0" smtClean="0">
                <a:latin typeface="Agency FB" pitchFamily="34" charset="0"/>
              </a:rPr>
              <a:t>   Hitabet aslında bir hazırlık konuşmasıdır. Zaten yukarıda tanımladığımız üzere hatip önceden hazırlanan        nutku okuyan kişidir. </a:t>
            </a:r>
          </a:p>
        </p:txBody>
      </p:sp>
    </p:spTree>
  </p:cSld>
  <p:clrMapOvr>
    <a:masterClrMapping/>
  </p:clrMapOvr>
  <p:transition spd="med" advClick="0" advTm="10000">
    <p:cover dir="ru"/>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0" y="0"/>
            <a:ext cx="9144000" cy="6858000"/>
          </a:xfrm>
        </p:spPr>
        <p:txBody>
          <a:bodyPr>
            <a:normAutofit/>
          </a:bodyPr>
          <a:lstStyle/>
          <a:p>
            <a:pPr>
              <a:buNone/>
            </a:pPr>
            <a:r>
              <a:rPr lang="tr-TR" sz="2400" b="1" dirty="0" smtClean="0"/>
              <a:t>                    </a:t>
            </a:r>
            <a:r>
              <a:rPr lang="tr-TR" sz="2400" b="1" dirty="0" smtClean="0">
                <a:solidFill>
                  <a:schemeClr val="accent1">
                    <a:lumMod val="75000"/>
                  </a:schemeClr>
                </a:solidFill>
                <a:latin typeface="Curlz MT" pitchFamily="82" charset="0"/>
              </a:rPr>
              <a:t>Nutuk hazırlanırken dikkat edilecek hususlar:</a:t>
            </a:r>
          </a:p>
          <a:p>
            <a:pPr>
              <a:buNone/>
            </a:pPr>
            <a:endParaRPr lang="tr-TR" sz="2000" b="1" dirty="0" smtClean="0">
              <a:solidFill>
                <a:schemeClr val="accent1">
                  <a:lumMod val="75000"/>
                </a:schemeClr>
              </a:solidFill>
              <a:latin typeface="Curlz MT" pitchFamily="82" charset="0"/>
            </a:endParaRPr>
          </a:p>
          <a:p>
            <a:pPr>
              <a:buNone/>
            </a:pPr>
            <a:endParaRPr lang="tr-TR" sz="2000" b="1" dirty="0" smtClean="0">
              <a:solidFill>
                <a:schemeClr val="accent1">
                  <a:lumMod val="75000"/>
                </a:schemeClr>
              </a:solidFill>
              <a:latin typeface="Curlz MT" pitchFamily="82" charset="0"/>
            </a:endParaRPr>
          </a:p>
          <a:p>
            <a:pPr>
              <a:buNone/>
            </a:pPr>
            <a:r>
              <a:rPr lang="tr-TR" sz="2000" b="1" dirty="0" smtClean="0">
                <a:solidFill>
                  <a:schemeClr val="accent1">
                    <a:lumMod val="75000"/>
                  </a:schemeClr>
                </a:solidFill>
                <a:latin typeface="Baskerville Old Face" pitchFamily="18" charset="0"/>
              </a:rPr>
              <a:t>1-</a:t>
            </a:r>
            <a:r>
              <a:rPr lang="tr-TR" sz="2000" dirty="0" smtClean="0">
                <a:solidFill>
                  <a:schemeClr val="accent1">
                    <a:lumMod val="75000"/>
                  </a:schemeClr>
                </a:solidFill>
                <a:latin typeface="Baskerville Old Face" pitchFamily="18" charset="0"/>
              </a:rPr>
              <a:t> </a:t>
            </a:r>
            <a:r>
              <a:rPr lang="tr-TR" sz="2000" dirty="0" smtClean="0">
                <a:latin typeface="Agency FB" pitchFamily="34" charset="0"/>
              </a:rPr>
              <a:t>Nutku hazırlayan konuyu planlı bir şekilde hazırlamalıdır. Yazıya geçirmeli ve hatip yazmış olduğu bu nutka önceden hazırlanmadır. Yazıya geçirmeli ve hatip yazmış olduğu bu nutka önceden hazırlanmadır. Konuşma sırasında ise yazılı metni yanında bulundurmalı; fakat konuşma sırasında kâğıda fazla bakmamalıdır. Konusuna iyi hazırlanan hatip kağıda göz ucuyla baktığı zaman konuşmasını hatasız yapacaktır.</a:t>
            </a:r>
          </a:p>
          <a:p>
            <a:pPr>
              <a:buNone/>
            </a:pPr>
            <a:endParaRPr lang="tr-TR" sz="2000" dirty="0" smtClean="0">
              <a:latin typeface="Agency FB" pitchFamily="34" charset="0"/>
            </a:endParaRPr>
          </a:p>
          <a:p>
            <a:pPr>
              <a:buNone/>
            </a:pPr>
            <a:r>
              <a:rPr lang="tr-TR" sz="2000" b="1" dirty="0" smtClean="0">
                <a:solidFill>
                  <a:schemeClr val="accent1">
                    <a:lumMod val="75000"/>
                  </a:schemeClr>
                </a:solidFill>
                <a:latin typeface="Agency FB" pitchFamily="34" charset="0"/>
              </a:rPr>
              <a:t>2-</a:t>
            </a:r>
            <a:r>
              <a:rPr lang="tr-TR" sz="2000" dirty="0" smtClean="0">
                <a:solidFill>
                  <a:schemeClr val="accent1">
                    <a:lumMod val="75000"/>
                  </a:schemeClr>
                </a:solidFill>
                <a:latin typeface="Agency FB" pitchFamily="34" charset="0"/>
              </a:rPr>
              <a:t> </a:t>
            </a:r>
            <a:r>
              <a:rPr lang="tr-TR" sz="2000" dirty="0" smtClean="0">
                <a:latin typeface="Agency FB" pitchFamily="34" charset="0"/>
              </a:rPr>
              <a:t>İçten konuşma yapmak kolay değildir. Büyük hatiplerin bile daha önceden konusunu hazırladıkları ve yanlarındaki küçük notlarından faydalandıkları ve o andaki konunun ahengine göre konuşmalarını değiştirdikleri görülmüştür. Bu yüzden hatip, konuşma sırasında her zaman metne bağlı kalmayabilir.</a:t>
            </a:r>
          </a:p>
          <a:p>
            <a:pPr>
              <a:buNone/>
            </a:pPr>
            <a:endParaRPr lang="tr-TR" sz="2000" dirty="0" smtClean="0">
              <a:latin typeface="Agency FB" pitchFamily="34" charset="0"/>
            </a:endParaRPr>
          </a:p>
          <a:p>
            <a:pPr>
              <a:buNone/>
            </a:pPr>
            <a:r>
              <a:rPr lang="tr-TR" sz="2000" b="1" dirty="0" smtClean="0">
                <a:solidFill>
                  <a:schemeClr val="accent1">
                    <a:lumMod val="75000"/>
                  </a:schemeClr>
                </a:solidFill>
                <a:latin typeface="Agency FB" pitchFamily="34" charset="0"/>
              </a:rPr>
              <a:t>3-</a:t>
            </a:r>
            <a:r>
              <a:rPr lang="tr-TR" sz="2000" dirty="0" smtClean="0">
                <a:solidFill>
                  <a:schemeClr val="accent1">
                    <a:lumMod val="75000"/>
                  </a:schemeClr>
                </a:solidFill>
                <a:latin typeface="Agency FB" pitchFamily="34" charset="0"/>
              </a:rPr>
              <a:t> </a:t>
            </a:r>
            <a:r>
              <a:rPr lang="tr-TR" sz="2000" dirty="0" smtClean="0">
                <a:latin typeface="Agency FB" pitchFamily="34" charset="0"/>
              </a:rPr>
              <a:t>Nutkun giriş cümlesi toplumun dikkatini çekecek türden olmalıdır. Hatta ilk cümleler şiirsel bir üslupta olabilir.</a:t>
            </a:r>
          </a:p>
          <a:p>
            <a:pPr>
              <a:buNone/>
            </a:pPr>
            <a:endParaRPr lang="tr-TR" sz="2000" dirty="0" smtClean="0">
              <a:latin typeface="Agency FB" pitchFamily="34" charset="0"/>
            </a:endParaRPr>
          </a:p>
          <a:p>
            <a:pPr>
              <a:buNone/>
            </a:pPr>
            <a:r>
              <a:rPr lang="tr-TR" sz="2000" b="1" dirty="0" smtClean="0">
                <a:solidFill>
                  <a:schemeClr val="accent1">
                    <a:lumMod val="75000"/>
                  </a:schemeClr>
                </a:solidFill>
                <a:latin typeface="Agency FB" pitchFamily="34" charset="0"/>
              </a:rPr>
              <a:t>4-</a:t>
            </a:r>
            <a:r>
              <a:rPr lang="tr-TR" sz="2000" dirty="0" smtClean="0">
                <a:solidFill>
                  <a:schemeClr val="accent1">
                    <a:lumMod val="75000"/>
                  </a:schemeClr>
                </a:solidFill>
                <a:latin typeface="Agency FB" pitchFamily="34" charset="0"/>
              </a:rPr>
              <a:t> </a:t>
            </a:r>
            <a:r>
              <a:rPr lang="tr-TR" sz="2000" dirty="0" smtClean="0">
                <a:latin typeface="Agency FB" pitchFamily="34" charset="0"/>
              </a:rPr>
              <a:t>Düşüncelerin planı iyi yapılmalı ve kullanılacak üslup iyi seçilmelidir.</a:t>
            </a:r>
          </a:p>
          <a:p>
            <a:endParaRPr lang="tr-TR" dirty="0"/>
          </a:p>
        </p:txBody>
      </p:sp>
    </p:spTree>
  </p:cSld>
  <p:clrMapOvr>
    <a:masterClrMapping/>
  </p:clrMapOvr>
  <p:transition spd="med" advClick="0" advTm="10000">
    <p:cover dir="ru"/>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0" y="0"/>
            <a:ext cx="9144000" cy="6858000"/>
          </a:xfrm>
        </p:spPr>
        <p:txBody>
          <a:bodyPr>
            <a:normAutofit/>
          </a:bodyPr>
          <a:lstStyle/>
          <a:p>
            <a:pPr>
              <a:buNone/>
            </a:pPr>
            <a:endParaRPr lang="tr-TR" sz="2000" b="1" dirty="0" smtClean="0">
              <a:solidFill>
                <a:schemeClr val="accent1">
                  <a:lumMod val="75000"/>
                </a:schemeClr>
              </a:solidFill>
              <a:latin typeface="Baskerville Old Face" pitchFamily="18" charset="0"/>
            </a:endParaRPr>
          </a:p>
          <a:p>
            <a:pPr>
              <a:buNone/>
            </a:pPr>
            <a:endParaRPr lang="tr-TR" sz="2000" b="1" dirty="0" smtClean="0">
              <a:solidFill>
                <a:schemeClr val="accent1">
                  <a:lumMod val="75000"/>
                </a:schemeClr>
              </a:solidFill>
              <a:latin typeface="Baskerville Old Face" pitchFamily="18" charset="0"/>
            </a:endParaRPr>
          </a:p>
          <a:p>
            <a:pPr>
              <a:buNone/>
            </a:pPr>
            <a:endParaRPr lang="tr-TR" sz="2000" b="1" dirty="0" smtClean="0">
              <a:solidFill>
                <a:schemeClr val="accent1">
                  <a:lumMod val="75000"/>
                </a:schemeClr>
              </a:solidFill>
              <a:latin typeface="Agency FB" pitchFamily="34" charset="0"/>
            </a:endParaRPr>
          </a:p>
          <a:p>
            <a:pPr>
              <a:buNone/>
            </a:pPr>
            <a:r>
              <a:rPr lang="tr-TR" sz="2000" b="1" dirty="0" smtClean="0">
                <a:solidFill>
                  <a:schemeClr val="accent1">
                    <a:lumMod val="75000"/>
                  </a:schemeClr>
                </a:solidFill>
                <a:latin typeface="Agency FB" pitchFamily="34" charset="0"/>
              </a:rPr>
              <a:t>5-</a:t>
            </a:r>
            <a:r>
              <a:rPr lang="tr-TR" sz="2000" dirty="0" smtClean="0">
                <a:solidFill>
                  <a:schemeClr val="accent1">
                    <a:lumMod val="75000"/>
                  </a:schemeClr>
                </a:solidFill>
                <a:latin typeface="Agency FB" pitchFamily="34" charset="0"/>
              </a:rPr>
              <a:t> </a:t>
            </a:r>
            <a:r>
              <a:rPr lang="tr-TR" sz="2000" dirty="0" smtClean="0">
                <a:latin typeface="Agency FB" pitchFamily="34" charset="0"/>
              </a:rPr>
              <a:t>Gelişme bölümünde ise konu her türlü belgelerle konu açılır, örneklendirilir ve ispatlanmaya çalışılır. Dinleyicinin tansiyonunu yükseltecek fikirlerle sorulu cevaplı cümlelerle sonuç bölümüne geçiş sağlanır.</a:t>
            </a:r>
          </a:p>
          <a:p>
            <a:pPr>
              <a:buNone/>
            </a:pPr>
            <a:endParaRPr lang="tr-TR" sz="2000" dirty="0" smtClean="0">
              <a:latin typeface="Agency FB" pitchFamily="34" charset="0"/>
            </a:endParaRPr>
          </a:p>
          <a:p>
            <a:pPr>
              <a:buNone/>
            </a:pPr>
            <a:r>
              <a:rPr lang="tr-TR" sz="2000" b="1" dirty="0" smtClean="0">
                <a:solidFill>
                  <a:schemeClr val="accent1">
                    <a:lumMod val="75000"/>
                  </a:schemeClr>
                </a:solidFill>
                <a:latin typeface="Agency FB" pitchFamily="34" charset="0"/>
              </a:rPr>
              <a:t>6-</a:t>
            </a:r>
            <a:r>
              <a:rPr lang="tr-TR" sz="2000" dirty="0" smtClean="0">
                <a:latin typeface="Agency FB" pitchFamily="34" charset="0"/>
              </a:rPr>
              <a:t> Sonuç bölümünde ise işlenen konunun önemi ve toplumdaki tesirleri kesin ve etkili bir dil ile anlatılır.</a:t>
            </a:r>
          </a:p>
          <a:p>
            <a:pPr>
              <a:buNone/>
            </a:pPr>
            <a:endParaRPr lang="tr-TR" sz="2000" dirty="0" smtClean="0">
              <a:latin typeface="Agency FB" pitchFamily="34" charset="0"/>
            </a:endParaRPr>
          </a:p>
          <a:p>
            <a:pPr>
              <a:buNone/>
            </a:pPr>
            <a:r>
              <a:rPr lang="tr-TR" sz="2000" b="1" dirty="0" smtClean="0">
                <a:solidFill>
                  <a:schemeClr val="accent1">
                    <a:lumMod val="75000"/>
                  </a:schemeClr>
                </a:solidFill>
                <a:latin typeface="Agency FB" pitchFamily="34" charset="0"/>
              </a:rPr>
              <a:t>7-</a:t>
            </a:r>
            <a:r>
              <a:rPr lang="tr-TR" sz="2000" dirty="0" smtClean="0">
                <a:solidFill>
                  <a:schemeClr val="accent1">
                    <a:lumMod val="75000"/>
                  </a:schemeClr>
                </a:solidFill>
                <a:latin typeface="Agency FB" pitchFamily="34" charset="0"/>
              </a:rPr>
              <a:t> </a:t>
            </a:r>
            <a:r>
              <a:rPr lang="tr-TR" sz="2000" dirty="0" smtClean="0">
                <a:latin typeface="Agency FB" pitchFamily="34" charset="0"/>
              </a:rPr>
              <a:t>Hatip ele alacağı konuyu çok iyi bir şekilde savunabilmelidir. Bunun için de hitap etme sanatının inceliklerini, toplum psikolojisini ve düşünce yapısını çok iyi idrak etmelidir. Seçtiği sözcükleri ve oluşturduğu cümleleri en etkili biçimde kullanmalıdır. Sesinin tonu, mimikleri konuşmasının doğal akışıyla uygunluk göstermelidir.</a:t>
            </a:r>
          </a:p>
          <a:p>
            <a:pPr>
              <a:buNone/>
            </a:pPr>
            <a:endParaRPr lang="tr-TR" sz="2000" dirty="0" smtClean="0">
              <a:latin typeface="Agency FB" pitchFamily="34" charset="0"/>
            </a:endParaRPr>
          </a:p>
          <a:p>
            <a:pPr>
              <a:buNone/>
            </a:pPr>
            <a:r>
              <a:rPr lang="tr-TR" sz="2000" b="1" u="sng" dirty="0" smtClean="0">
                <a:latin typeface="Agency FB" pitchFamily="34" charset="0"/>
                <a:hlinkClick r:id="rId2"/>
              </a:rPr>
              <a:t>    Mustafa Kemal Atatürk</a:t>
            </a:r>
            <a:r>
              <a:rPr lang="tr-TR" sz="2000" u="sng" dirty="0" smtClean="0">
                <a:latin typeface="Agency FB" pitchFamily="34" charset="0"/>
              </a:rPr>
              <a:t>'ün </a:t>
            </a:r>
            <a:r>
              <a:rPr lang="tr-TR" sz="2000" dirty="0" smtClean="0">
                <a:latin typeface="Agency FB" pitchFamily="34" charset="0"/>
              </a:rPr>
              <a:t>Onuncu Yıl Nutku söylev türüne en güzel örnektir.</a:t>
            </a:r>
          </a:p>
          <a:p>
            <a:endParaRPr lang="tr-TR" dirty="0">
              <a:latin typeface="Agency FB" pitchFamily="34" charset="0"/>
            </a:endParaRPr>
          </a:p>
        </p:txBody>
      </p:sp>
    </p:spTree>
  </p:cSld>
  <p:clrMapOvr>
    <a:masterClrMapping/>
  </p:clrMapOvr>
  <p:transition spd="med" advClick="0" advTm="10000">
    <p:cover dir="ru"/>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0" y="0"/>
            <a:ext cx="9144000" cy="857232"/>
          </a:xfrm>
        </p:spPr>
        <p:txBody>
          <a:bodyPr>
            <a:normAutofit/>
          </a:bodyPr>
          <a:lstStyle/>
          <a:p>
            <a:r>
              <a:rPr lang="tr-TR" dirty="0" smtClean="0">
                <a:solidFill>
                  <a:schemeClr val="accent1">
                    <a:lumMod val="75000"/>
                  </a:schemeClr>
                </a:solidFill>
                <a:latin typeface="Baskerville Old Face" pitchFamily="18" charset="0"/>
              </a:rPr>
              <a:t>                </a:t>
            </a:r>
            <a:r>
              <a:rPr lang="tr-TR" sz="4000" dirty="0" smtClean="0">
                <a:solidFill>
                  <a:schemeClr val="accent1">
                    <a:lumMod val="75000"/>
                  </a:schemeClr>
                </a:solidFill>
                <a:latin typeface="Curlz MT" pitchFamily="82" charset="0"/>
              </a:rPr>
              <a:t>SÖYLEV ÖRNEĞİ</a:t>
            </a:r>
            <a:endParaRPr lang="tr-TR" sz="4000" dirty="0">
              <a:solidFill>
                <a:schemeClr val="accent1">
                  <a:lumMod val="75000"/>
                </a:schemeClr>
              </a:solidFill>
              <a:latin typeface="Curlz MT" pitchFamily="82" charset="0"/>
            </a:endParaRPr>
          </a:p>
        </p:txBody>
      </p:sp>
      <p:sp>
        <p:nvSpPr>
          <p:cNvPr id="3" name="2 İçerik Yer Tutucusu"/>
          <p:cNvSpPr>
            <a:spLocks noGrp="1"/>
          </p:cNvSpPr>
          <p:nvPr>
            <p:ph idx="1"/>
          </p:nvPr>
        </p:nvSpPr>
        <p:spPr>
          <a:xfrm>
            <a:off x="0" y="1000108"/>
            <a:ext cx="9144000" cy="5857892"/>
          </a:xfrm>
        </p:spPr>
        <p:txBody>
          <a:bodyPr>
            <a:normAutofit/>
          </a:bodyPr>
          <a:lstStyle/>
          <a:p>
            <a:pPr>
              <a:buNone/>
            </a:pPr>
            <a:r>
              <a:rPr lang="tr-TR" sz="1800" b="1" dirty="0" smtClean="0">
                <a:latin typeface="Agency FB" pitchFamily="34" charset="0"/>
              </a:rPr>
              <a:t>       </a:t>
            </a:r>
          </a:p>
          <a:p>
            <a:pPr>
              <a:buNone/>
            </a:pPr>
            <a:endParaRPr lang="tr-TR" sz="1800" b="1" dirty="0" smtClean="0">
              <a:latin typeface="Agency FB" pitchFamily="34" charset="0"/>
            </a:endParaRPr>
          </a:p>
          <a:p>
            <a:pPr>
              <a:buNone/>
            </a:pPr>
            <a:r>
              <a:rPr lang="tr-TR" sz="1800" b="1" dirty="0" smtClean="0">
                <a:latin typeface="Agency FB" pitchFamily="34" charset="0"/>
              </a:rPr>
              <a:t>        ORDUMUZUN ZABİTLERİNE</a:t>
            </a:r>
          </a:p>
          <a:p>
            <a:pPr>
              <a:buNone/>
            </a:pPr>
            <a:endParaRPr lang="tr-TR" sz="1800" dirty="0" smtClean="0">
              <a:latin typeface="Agency FB" pitchFamily="34" charset="0"/>
            </a:endParaRPr>
          </a:p>
          <a:p>
            <a:pPr>
              <a:buNone/>
            </a:pPr>
            <a:r>
              <a:rPr lang="tr-TR" sz="2000" dirty="0" smtClean="0">
                <a:latin typeface="Agency FB" pitchFamily="34" charset="0"/>
              </a:rPr>
              <a:t>        Akhisar cephesi, düşmanın ilk temasıyla çürük bir tülbent gibi yırtılmıştı. Bizans orduları, beş asırlık bir ayrılıktan sonra uzun bir yoldan, tekrar avdet ediyorlardı. Evleri yanmış, halkı hicret etmiş bir kasabamızda, Aydın’ın ıssız bir gecesinde, kaldırımları döven Yunan süvarilerinin ayak seslerini yatağımda doğrularak dinledim. İstanbul surları önünden, gemilere atlayarak şişkin yelkenlerle bir daha dönmeyecekmiş gibi uzaklaşanlar, yeni bir hükümet, yeni bir ordu halinde geri geliyorlardı. Felâket büyüktü. Aylarca mücadeleden sonra Bursa düşmüştü. Gece su sesleri içinde uyuyan Bursa, başının ucunda ay ışığıyla aydınlanmış gibi ak minarelini, her biri birer gufran fevvaresi gibi fışkıran Mekke yeşili ihtiyar servileriyle bin bir sevgimizin tavaf yeri olan Bursa, dede çınarlarının dallarında  sahil sesleri eksik olmayan, deniz altına mahsus karaltılarla, türbelerinin, mabetlerinin içinde serin renk dalgaları uyuyan Bursa; ilkbahar olduğu vakit ufuklardan ufuklara tutuşan gelincik bulutlarıyla </a:t>
            </a:r>
          </a:p>
          <a:p>
            <a:pPr>
              <a:buNone/>
            </a:pPr>
            <a:endParaRPr lang="tr-TR" sz="2000" dirty="0">
              <a:latin typeface="Baskerville Old Face" pitchFamily="18" charset="0"/>
            </a:endParaRPr>
          </a:p>
        </p:txBody>
      </p:sp>
    </p:spTree>
  </p:cSld>
  <p:clrMapOvr>
    <a:masterClrMapping/>
  </p:clrMapOvr>
  <p:transition spd="med" advClick="0" advTm="10000">
    <p:cover dir="ru"/>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0" y="0"/>
            <a:ext cx="9144000" cy="6858000"/>
          </a:xfrm>
        </p:spPr>
        <p:txBody>
          <a:bodyPr>
            <a:normAutofit/>
          </a:bodyPr>
          <a:lstStyle/>
          <a:p>
            <a:pPr>
              <a:buNone/>
            </a:pPr>
            <a:r>
              <a:rPr lang="tr-TR" sz="2000" dirty="0" smtClean="0">
                <a:latin typeface="Baskerville Old Face" pitchFamily="18" charset="0"/>
              </a:rPr>
              <a:t>  </a:t>
            </a:r>
          </a:p>
          <a:p>
            <a:pPr>
              <a:buNone/>
            </a:pPr>
            <a:endParaRPr lang="tr-TR" sz="2000" dirty="0" smtClean="0">
              <a:latin typeface="Baskerville Old Face" pitchFamily="18" charset="0"/>
            </a:endParaRPr>
          </a:p>
          <a:p>
            <a:pPr>
              <a:buNone/>
            </a:pPr>
            <a:r>
              <a:rPr lang="tr-TR" sz="2000" dirty="0" smtClean="0">
                <a:latin typeface="Baskerville Old Face" pitchFamily="18" charset="0"/>
              </a:rPr>
              <a:t>     </a:t>
            </a:r>
          </a:p>
          <a:p>
            <a:pPr>
              <a:buNone/>
            </a:pPr>
            <a:r>
              <a:rPr lang="tr-TR" sz="2000" dirty="0" smtClean="0">
                <a:latin typeface="Baskerville Old Face" pitchFamily="18" charset="0"/>
              </a:rPr>
              <a:t>      </a:t>
            </a:r>
            <a:r>
              <a:rPr lang="tr-TR" sz="2000" dirty="0" smtClean="0">
                <a:latin typeface="Agency FB" pitchFamily="34" charset="0"/>
              </a:rPr>
              <a:t>ovalarına şafaklar devrilmiş gibi görünen Bursa, o da teslim olmuştu. Bütün Anadolu tutkun bir musibet havası içindeydi. Bu, büyük mücadeleye halk kuvvetleri yetmiyordu, bunu anlamıştık Ordumuz! Sen nerede idin? Gözlerimiz seni arıyordu. Cihan Harbi'nden beri ardında kaybolduğun ufuktan tekrar görünmeni, gök gürültüleri içinde harp sahnesine yeniden girmeni bekliyorduk. Anadolu topraklarını bir yangın kızıltısı aydınlatırken, sen uzaklarda, gerilerde durabilir miydin? Bugün bayramını idrak ettiğimiz muharebeden bir ay evveldi, güneye doğru bir seyahatten geri dönerken yolda seninle karşı karşıya geldik Dalgalı bir ufuktan, harp tehdidi altında duran bir ovaya, korkunç bir sessizlik gibi akıyordun. Sen tekrar ortaya çıkmıştın. En öndeki zabite sordum: "Ökçelerin aşınmış, nereden geliyorsun?"</a:t>
            </a:r>
          </a:p>
          <a:p>
            <a:pPr>
              <a:buNone/>
            </a:pPr>
            <a:r>
              <a:rPr lang="tr-TR" sz="2000" dirty="0" smtClean="0">
                <a:latin typeface="Agency FB" pitchFamily="34" charset="0"/>
              </a:rPr>
              <a:t>        Gözleri cevap verdi:</a:t>
            </a:r>
          </a:p>
          <a:p>
            <a:pPr>
              <a:buNone/>
            </a:pPr>
            <a:r>
              <a:rPr lang="tr-TR" sz="2000" dirty="0" smtClean="0">
                <a:latin typeface="Agency FB" pitchFamily="34" charset="0"/>
              </a:rPr>
              <a:t>       -Uzun Kafkas yollarından, Dicle sahillerinden, Sina çöllerinden geliyorum. Cevap veren gözlerine baktım; içleri yaz geceleri gibi sıcak, hisli, derin ve karanlıktı. "Bu karanlıkları nerden-aldın?" dedim. </a:t>
            </a:r>
            <a:endParaRPr lang="tr-TR" sz="2000" dirty="0">
              <a:latin typeface="Agency FB" pitchFamily="34" charset="0"/>
            </a:endParaRPr>
          </a:p>
        </p:txBody>
      </p:sp>
    </p:spTree>
  </p:cSld>
  <p:clrMapOvr>
    <a:masterClrMapping/>
  </p:clrMapOvr>
  <p:transition spd="med" advClick="0" advTm="10000">
    <p:cover dir="ru"/>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0" y="0"/>
            <a:ext cx="9144000" cy="6858000"/>
          </a:xfrm>
        </p:spPr>
        <p:txBody>
          <a:bodyPr>
            <a:noAutofit/>
          </a:bodyPr>
          <a:lstStyle/>
          <a:p>
            <a:pPr>
              <a:buNone/>
            </a:pPr>
            <a:r>
              <a:rPr lang="tr-TR" sz="2000" dirty="0" smtClean="0">
                <a:latin typeface="Baskerville Old Face" pitchFamily="18" charset="0"/>
              </a:rPr>
              <a:t>    </a:t>
            </a:r>
          </a:p>
          <a:p>
            <a:pPr>
              <a:buNone/>
            </a:pPr>
            <a:endParaRPr lang="tr-TR" sz="2000" dirty="0" smtClean="0">
              <a:latin typeface="Baskerville Old Face" pitchFamily="18" charset="0"/>
            </a:endParaRPr>
          </a:p>
          <a:p>
            <a:pPr>
              <a:buNone/>
            </a:pPr>
            <a:endParaRPr lang="tr-TR" sz="2000" dirty="0" smtClean="0">
              <a:latin typeface="Baskerville Old Face" pitchFamily="18" charset="0"/>
            </a:endParaRPr>
          </a:p>
          <a:p>
            <a:pPr>
              <a:buNone/>
            </a:pPr>
            <a:r>
              <a:rPr lang="tr-TR" sz="2000" dirty="0" smtClean="0">
                <a:latin typeface="Baskerville Old Face" pitchFamily="18" charset="0"/>
              </a:rPr>
              <a:t>     </a:t>
            </a:r>
            <a:r>
              <a:rPr lang="tr-TR" sz="2000" dirty="0" smtClean="0">
                <a:latin typeface="Agency FB" pitchFamily="34" charset="0"/>
              </a:rPr>
              <a:t>"Uykusuz gecelerde, nihayetsiz bir vatanın sonu olmayan sınırlarını beklerken gözlerime, o gecelerden bu karanlıklar doldu" dedi. "Evin var mı?" diye sordum; "bilmiyorum" dedi. "Çocuğun var mı?" dedim. Gözleri yaşardı mı, iyi fark edemedim; "bilmiyorum" dedi.</a:t>
            </a:r>
          </a:p>
          <a:p>
            <a:pPr>
              <a:buNone/>
            </a:pPr>
            <a:r>
              <a:rPr lang="tr-TR" sz="2000" dirty="0" smtClean="0">
                <a:latin typeface="Agency FB" pitchFamily="34" charset="0"/>
              </a:rPr>
              <a:t>        Ey Türk ordusunun iklimden iklime, diyardan diyara koşan, gazadan gazaya geçen zabiti! Sen eski Roma Lejyonlarının başında, meçhulden meçhule giden kadim kahramanlar gibisin. Her gün yeni bir yangını genç, kızıl, coşkun kanlarını boşaltarak söndüren sensin. İstiklâl cihadımızın bu ilk bayramını senin tekrar dönüşünü selamlamak için yapıyoruz. Ana topraklara sızan cömert, civanmert kanın ufkumuzda bir necat şafağı oldu. Birinci İnönü'nden beri, o şafak felâketli alınlarımız karşısında parlayıp duruyor. Bunun için, o büyük günün yıldönümünde, herkesten evvel elimizi sana uzatıyor, bize hayat ve istiklâl bahşeden aziz, mübarek ellerini minnetle sıkarak herkesten önce seni tebrik ediyoruz.</a:t>
            </a:r>
          </a:p>
          <a:p>
            <a:pPr>
              <a:buNone/>
            </a:pPr>
            <a:endParaRPr lang="tr-TR" sz="2000" dirty="0" smtClean="0">
              <a:latin typeface="Agency FB" pitchFamily="34" charset="0"/>
            </a:endParaRPr>
          </a:p>
          <a:p>
            <a:pPr>
              <a:buNone/>
            </a:pPr>
            <a:r>
              <a:rPr lang="tr-TR" sz="2000" b="1" i="1" dirty="0" smtClean="0">
                <a:latin typeface="Agency FB" pitchFamily="34" charset="0"/>
              </a:rPr>
              <a:t>      </a:t>
            </a:r>
            <a:r>
              <a:rPr lang="tr-TR" sz="2000" b="1" i="1" dirty="0" smtClean="0">
                <a:solidFill>
                  <a:schemeClr val="accent1">
                    <a:lumMod val="75000"/>
                  </a:schemeClr>
                </a:solidFill>
                <a:latin typeface="Agency FB" pitchFamily="34" charset="0"/>
              </a:rPr>
              <a:t>(Hamdullah Suphi </a:t>
            </a:r>
            <a:r>
              <a:rPr lang="tr-TR" sz="2000" b="1" i="1" dirty="0" err="1" smtClean="0">
                <a:solidFill>
                  <a:schemeClr val="accent1">
                    <a:lumMod val="75000"/>
                  </a:schemeClr>
                </a:solidFill>
                <a:latin typeface="Agency FB" pitchFamily="34" charset="0"/>
              </a:rPr>
              <a:t>Tanrıöver</a:t>
            </a:r>
            <a:r>
              <a:rPr lang="tr-TR" sz="2000" b="1" i="1" dirty="0" smtClean="0">
                <a:solidFill>
                  <a:schemeClr val="accent1">
                    <a:lumMod val="75000"/>
                  </a:schemeClr>
                </a:solidFill>
                <a:latin typeface="Agency FB" pitchFamily="34" charset="0"/>
              </a:rPr>
              <a:t>, MEB. Yay. )</a:t>
            </a:r>
            <a:endParaRPr lang="tr-TR" sz="2000" dirty="0" smtClean="0">
              <a:solidFill>
                <a:schemeClr val="accent1">
                  <a:lumMod val="75000"/>
                </a:schemeClr>
              </a:solidFill>
              <a:latin typeface="Agency FB" pitchFamily="34" charset="0"/>
            </a:endParaRPr>
          </a:p>
          <a:p>
            <a:endParaRPr lang="tr-TR" sz="2000" dirty="0">
              <a:latin typeface="Baskerville Old Face" pitchFamily="18" charset="0"/>
            </a:endParaRPr>
          </a:p>
        </p:txBody>
      </p:sp>
    </p:spTree>
  </p:cSld>
  <p:clrMapOvr>
    <a:masterClrMapping/>
  </p:clrMapOvr>
  <p:transition spd="med" advClick="0" advTm="10000">
    <p:cover dir="ru"/>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Dikdörtgen"/>
          <p:cNvSpPr/>
          <p:nvPr/>
        </p:nvSpPr>
        <p:spPr>
          <a:xfrm>
            <a:off x="1928794" y="1"/>
            <a:ext cx="6909468" cy="1015663"/>
          </a:xfrm>
          <a:prstGeom prst="rect">
            <a:avLst/>
          </a:prstGeom>
          <a:noFill/>
        </p:spPr>
        <p:txBody>
          <a:bodyPr wrap="square" lIns="91440" tIns="45720" rIns="91440" bIns="45720">
            <a:spAutoFit/>
          </a:bodyPr>
          <a:lstStyle/>
          <a:p>
            <a:pPr algn="ctr"/>
            <a:r>
              <a:rPr lang="tr-TR" sz="6000" b="1" cap="none" spc="0" dirty="0" smtClean="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reflection blurRad="6350" stA="55000" endA="50" endPos="85000" dist="60007" dir="5400000" sy="-100000" algn="bl" rotWithShape="0"/>
                </a:effectLst>
                <a:latin typeface="Freestyle Script" pitchFamily="66" charset="0"/>
              </a:rPr>
              <a:t>BEYZA NUR MUTLU</a:t>
            </a:r>
            <a:endParaRPr lang="tr-TR" sz="6000" b="1" cap="none" spc="0" dirty="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reflection blurRad="6350" stA="55000" endA="50" endPos="85000" dist="60007" dir="5400000" sy="-100000" algn="bl" rotWithShape="0"/>
              </a:effectLst>
              <a:latin typeface="Freestyle Script" pitchFamily="66" charset="0"/>
            </a:endParaRPr>
          </a:p>
        </p:txBody>
      </p:sp>
      <p:sp>
        <p:nvSpPr>
          <p:cNvPr id="6" name="5 Dikdörtgen"/>
          <p:cNvSpPr/>
          <p:nvPr/>
        </p:nvSpPr>
        <p:spPr>
          <a:xfrm>
            <a:off x="4214810" y="1571612"/>
            <a:ext cx="4929190" cy="1754326"/>
          </a:xfrm>
          <a:prstGeom prst="rect">
            <a:avLst/>
          </a:prstGeom>
          <a:noFill/>
        </p:spPr>
        <p:txBody>
          <a:bodyPr wrap="square" lIns="91440" tIns="45720" rIns="91440" bIns="45720">
            <a:spAutoFit/>
          </a:bodyPr>
          <a:lstStyle/>
          <a:p>
            <a:pPr algn="ctr"/>
            <a:r>
              <a:rPr lang="tr-TR" sz="5400" b="1" cap="none" spc="0" dirty="0" smtClean="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reflection blurRad="6350" stA="55000" endA="50" endPos="85000" dist="60007" dir="5400000" sy="-100000" algn="bl" rotWithShape="0"/>
                </a:effectLst>
              </a:rPr>
              <a:t>                                                   </a:t>
            </a:r>
            <a:r>
              <a:rPr lang="tr-TR" sz="5400" b="1" cap="none" spc="0" dirty="0" smtClean="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reflection blurRad="6350" stA="55000" endA="50" endPos="85000" dist="60007" dir="5400000" sy="-100000" algn="bl" rotWithShape="0"/>
                </a:effectLst>
                <a:latin typeface="Freestyle Script" pitchFamily="66" charset="0"/>
              </a:rPr>
              <a:t>11/F</a:t>
            </a:r>
            <a:r>
              <a:rPr lang="tr-TR" sz="5400" b="1" cap="none" spc="0" dirty="0" smtClean="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reflection blurRad="6350" stA="55000" endA="50" endPos="85000" dist="60007" dir="5400000" sy="-100000" algn="bl" rotWithShape="0"/>
                </a:effectLst>
              </a:rPr>
              <a:t>     </a:t>
            </a:r>
            <a:r>
              <a:rPr lang="tr-TR" sz="5400" b="1" cap="none" spc="0" dirty="0" smtClean="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reflection blurRad="6350" stA="55000" endA="50" endPos="85000" dist="60007" dir="5400000" sy="-100000" algn="bl" rotWithShape="0"/>
                </a:effectLst>
                <a:latin typeface="Freestyle Script" pitchFamily="66" charset="0"/>
              </a:rPr>
              <a:t>52</a:t>
            </a:r>
            <a:endParaRPr lang="tr-TR" sz="5400" b="1" cap="none" spc="0" dirty="0">
              <a:ln w="17780" cmpd="sng">
                <a:solidFill>
                  <a:schemeClr val="accent1">
                    <a:tint val="3000"/>
                  </a:schemeClr>
                </a:solidFill>
                <a:prstDash val="solid"/>
                <a:miter lim="800000"/>
              </a:ln>
              <a:gradFill>
                <a:gsLst>
                  <a:gs pos="10000">
                    <a:schemeClr val="accent1">
                      <a:tint val="63000"/>
                      <a:sat val="105000"/>
                    </a:schemeClr>
                  </a:gs>
                  <a:gs pos="90000">
                    <a:schemeClr val="accent1">
                      <a:shade val="50000"/>
                      <a:satMod val="100000"/>
                    </a:schemeClr>
                  </a:gs>
                </a:gsLst>
                <a:lin ang="5400000"/>
              </a:gradFill>
              <a:effectLst>
                <a:outerShdw blurRad="55000" dist="50800" dir="5400000" algn="tl">
                  <a:srgbClr val="000000">
                    <a:alpha val="33000"/>
                  </a:srgbClr>
                </a:outerShdw>
                <a:reflection blurRad="6350" stA="55000" endA="50" endPos="85000" dist="60007" dir="5400000" sy="-100000" algn="bl" rotWithShape="0"/>
              </a:effectLst>
              <a:latin typeface="Freestyle Script" pitchFamily="66" charset="0"/>
            </a:endParaRPr>
          </a:p>
        </p:txBody>
      </p:sp>
    </p:spTree>
  </p:cSld>
  <p:clrMapOvr>
    <a:masterClrMapping/>
  </p:clrMapOvr>
  <p:transition spd="med" advClick="0" advTm="10000">
    <p:cover dir="ru"/>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anlı">
  <a:themeElements>
    <a:clrScheme name="Özel 13">
      <a:dk1>
        <a:sysClr val="windowText" lastClr="000000"/>
      </a:dk1>
      <a:lt1>
        <a:sysClr val="window" lastClr="FFFFFF"/>
      </a:lt1>
      <a:dk2>
        <a:srgbClr val="666666"/>
      </a:dk2>
      <a:lt2>
        <a:srgbClr val="D2D2D2"/>
      </a:lt2>
      <a:accent1>
        <a:srgbClr val="FFFF65"/>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Canlı">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Canlı">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shade val="48000"/>
                <a:satMod val="230000"/>
              </a:schemeClr>
            </a:gs>
            <a:gs pos="60000">
              <a:schemeClr val="phClr">
                <a:shade val="92000"/>
                <a:satMod val="230000"/>
              </a:schemeClr>
            </a:gs>
            <a:gs pos="100000">
              <a:schemeClr val="phClr">
                <a:tint val="85000"/>
                <a:satMod val="400000"/>
              </a:schemeClr>
            </a:gs>
          </a:gsLst>
          <a:lin ang="5400000" scaled="0"/>
        </a:gradFill>
        <a:blipFill>
          <a:blip xmlns:r="http://schemas.openxmlformats.org/officeDocument/2006/relationships" r:embed="rId1">
            <a:duotone>
              <a:schemeClr val="phClr">
                <a:shade val="1200"/>
                <a:satMod val="150000"/>
              </a:schemeClr>
              <a:schemeClr val="phClr">
                <a:tint val="90000"/>
                <a:satMod val="150000"/>
              </a:schemeClr>
            </a:duotone>
          </a:blip>
          <a:tile tx="0" ty="0" sx="70000" sy="7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Verve</Template>
  <TotalTime>12</TotalTime>
  <Words>711</Words>
  <PresentationFormat>Ekran Gösterisi (4:3)</PresentationFormat>
  <Paragraphs>60</Paragraphs>
  <Slides>9</Slides>
  <Notes>0</Notes>
  <HiddenSlides>0</HiddenSlides>
  <MMClips>0</MMClips>
  <ScaleCrop>false</ScaleCrop>
  <HeadingPairs>
    <vt:vector size="4" baseType="variant">
      <vt:variant>
        <vt:lpstr>Tema</vt:lpstr>
      </vt:variant>
      <vt:variant>
        <vt:i4>1</vt:i4>
      </vt:variant>
      <vt:variant>
        <vt:lpstr>Slayt Başlıkları</vt:lpstr>
      </vt:variant>
      <vt:variant>
        <vt:i4>9</vt:i4>
      </vt:variant>
    </vt:vector>
  </HeadingPairs>
  <TitlesOfParts>
    <vt:vector size="10" baseType="lpstr">
      <vt:lpstr>Canlı</vt:lpstr>
      <vt:lpstr>Slayt 1</vt:lpstr>
      <vt:lpstr>                        SÖYLEV      </vt:lpstr>
      <vt:lpstr>Slayt 3</vt:lpstr>
      <vt:lpstr>Slayt 4</vt:lpstr>
      <vt:lpstr>Slayt 5</vt:lpstr>
      <vt:lpstr>                SÖYLEV ÖRNEĞİ</vt:lpstr>
      <vt:lpstr>Slayt 7</vt:lpstr>
      <vt:lpstr>Slayt 8</vt:lpstr>
      <vt:lpstr>Slayt 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SÖYLEV</dc:title>
  <dc:creator>PC</dc:creator>
  <cp:lastModifiedBy>SONY</cp:lastModifiedBy>
  <cp:revision>8</cp:revision>
  <dcterms:created xsi:type="dcterms:W3CDTF">2017-04-12T17:19:06Z</dcterms:created>
  <dcterms:modified xsi:type="dcterms:W3CDTF">2017-04-13T20:53:16Z</dcterms:modified>
</cp:coreProperties>
</file>