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71472" y="285728"/>
            <a:ext cx="8215370" cy="5929354"/>
          </a:xfrm>
        </p:spPr>
        <p:txBody>
          <a:bodyPr>
            <a:normAutofit/>
          </a:bodyPr>
          <a:lstStyle/>
          <a:p>
            <a:pPr algn="l"/>
            <a:r>
              <a:rPr lang="tr-TR" sz="2700" dirty="0" smtClean="0">
                <a:solidFill>
                  <a:schemeClr val="accent5"/>
                </a:solidFill>
              </a:rPr>
              <a:t>             Hisarcılar </a:t>
            </a:r>
            <a:r>
              <a:rPr lang="tr-TR" sz="2700" dirty="0" smtClean="0">
                <a:solidFill>
                  <a:schemeClr val="accent5"/>
                </a:solidFill>
              </a:rPr>
              <a:t>(HİSAR GRUBU</a:t>
            </a:r>
            <a:r>
              <a:rPr lang="tr-TR" sz="2700" dirty="0" smtClean="0">
                <a:solidFill>
                  <a:schemeClr val="accent5"/>
                </a:solidFill>
              </a:rPr>
              <a:t>)</a:t>
            </a:r>
          </a:p>
          <a:p>
            <a:pPr algn="l"/>
            <a:endParaRPr lang="tr-TR" sz="2700" dirty="0" smtClean="0">
              <a:solidFill>
                <a:srgbClr val="FF3399"/>
              </a:solidFill>
            </a:endParaRPr>
          </a:p>
          <a:p>
            <a:pPr algn="l"/>
            <a:r>
              <a:rPr lang="tr-TR" sz="2700" dirty="0" smtClean="0">
                <a:solidFill>
                  <a:srgbClr val="FF3399"/>
                </a:solidFill>
              </a:rPr>
              <a:t>İlk </a:t>
            </a:r>
            <a:r>
              <a:rPr lang="tr-TR" sz="2700" dirty="0" smtClean="0">
                <a:solidFill>
                  <a:srgbClr val="FF3399"/>
                </a:solidFill>
              </a:rPr>
              <a:t>şiirlerini </a:t>
            </a:r>
            <a:r>
              <a:rPr lang="tr-TR" sz="2700" dirty="0" err="1" smtClean="0">
                <a:solidFill>
                  <a:srgbClr val="FF3399"/>
                </a:solidFill>
              </a:rPr>
              <a:t>çınaraltı</a:t>
            </a:r>
            <a:r>
              <a:rPr lang="tr-TR" sz="2700" dirty="0" smtClean="0">
                <a:solidFill>
                  <a:srgbClr val="FF3399"/>
                </a:solidFill>
              </a:rPr>
              <a:t> dergisinde yayımlamışlar ve garipçilere tepki göstermişlerdir</a:t>
            </a:r>
            <a:r>
              <a:rPr lang="tr-TR" sz="2700" dirty="0" smtClean="0">
                <a:solidFill>
                  <a:srgbClr val="FF3399"/>
                </a:solidFill>
              </a:rPr>
              <a:t>.</a:t>
            </a:r>
          </a:p>
          <a:p>
            <a:pPr algn="l"/>
            <a:endParaRPr lang="tr-TR" sz="2700" dirty="0" smtClean="0">
              <a:solidFill>
                <a:srgbClr val="FF3399"/>
              </a:solidFill>
            </a:endParaRPr>
          </a:p>
          <a:p>
            <a:pPr algn="l"/>
            <a:r>
              <a:rPr lang="tr-TR" sz="2700" dirty="0" smtClean="0">
                <a:solidFill>
                  <a:srgbClr val="FF3399"/>
                </a:solidFill>
              </a:rPr>
              <a:t>1950 </a:t>
            </a:r>
            <a:r>
              <a:rPr lang="tr-TR" sz="2700" dirty="0" smtClean="0">
                <a:solidFill>
                  <a:srgbClr val="FF3399"/>
                </a:solidFill>
              </a:rPr>
              <a:t>yılında hızar dergisi çıkmaya başlamış ve aralıklarla 1980’e kadar çıkarılmıştır. 1980 yılına kadar 277 sayı çıkarmışlardır</a:t>
            </a:r>
            <a:r>
              <a:rPr lang="tr-TR" sz="2700" dirty="0" smtClean="0">
                <a:solidFill>
                  <a:srgbClr val="FF3399"/>
                </a:solidFill>
              </a:rPr>
              <a:t>.</a:t>
            </a:r>
          </a:p>
          <a:p>
            <a:pPr algn="l"/>
            <a:endParaRPr lang="tr-TR" sz="2700" dirty="0" smtClean="0">
              <a:solidFill>
                <a:srgbClr val="FF3399"/>
              </a:solidFill>
            </a:endParaRPr>
          </a:p>
          <a:p>
            <a:pPr algn="l"/>
            <a:r>
              <a:rPr lang="tr-TR" sz="2700" dirty="0" smtClean="0">
                <a:solidFill>
                  <a:srgbClr val="FF3399"/>
                </a:solidFill>
              </a:rPr>
              <a:t>Eski </a:t>
            </a:r>
            <a:r>
              <a:rPr lang="tr-TR" sz="2700" dirty="0" smtClean="0">
                <a:solidFill>
                  <a:srgbClr val="FF3399"/>
                </a:solidFill>
              </a:rPr>
              <a:t>kültür, eski şiir anlayışından kopmadan devam etmek, yeni şiir ya da güzel bir şiir sergilemek şiiri yozlaştıracağı düşüncesindedirler</a:t>
            </a:r>
            <a:r>
              <a:rPr lang="tr-TR" sz="2700" dirty="0" smtClean="0">
                <a:solidFill>
                  <a:srgbClr val="FF3399"/>
                </a:solidFill>
              </a:rPr>
              <a:t>.</a:t>
            </a:r>
          </a:p>
          <a:p>
            <a:pPr algn="l"/>
            <a:endParaRPr lang="tr-TR" sz="2700" dirty="0" smtClean="0"/>
          </a:p>
          <a:p>
            <a:pPr algn="l"/>
            <a:r>
              <a:rPr lang="tr-TR" sz="2700" dirty="0" smtClean="0"/>
              <a:t>-        </a:t>
            </a:r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285720" y="1142984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357158" y="3929066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357158" y="2357430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500" dirty="0" smtClean="0">
                <a:solidFill>
                  <a:srgbClr val="FF3399"/>
                </a:solidFill>
              </a:rPr>
              <a:t>Milli </a:t>
            </a:r>
            <a:r>
              <a:rPr lang="tr-TR" sz="2500" dirty="0" smtClean="0">
                <a:solidFill>
                  <a:srgbClr val="FF3399"/>
                </a:solidFill>
              </a:rPr>
              <a:t>değerler ve manevi değerlere art dil ortaya koymuşlardır</a:t>
            </a:r>
            <a:r>
              <a:rPr lang="tr-TR" sz="2500" dirty="0" smtClean="0">
                <a:solidFill>
                  <a:srgbClr val="FF3399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FF3399"/>
                </a:solidFill>
              </a:rPr>
              <a:t>Dil </a:t>
            </a:r>
            <a:r>
              <a:rPr lang="tr-TR" sz="2500" dirty="0" smtClean="0">
                <a:solidFill>
                  <a:srgbClr val="FF3399"/>
                </a:solidFill>
              </a:rPr>
              <a:t>yaşayan dil olmalıdır</a:t>
            </a:r>
            <a:r>
              <a:rPr lang="tr-TR" sz="2500" dirty="0" smtClean="0">
                <a:solidFill>
                  <a:srgbClr val="FF3399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FF3399"/>
                </a:solidFill>
              </a:rPr>
              <a:t>Sanatçının </a:t>
            </a:r>
            <a:r>
              <a:rPr lang="tr-TR" sz="2500" dirty="0" smtClean="0">
                <a:solidFill>
                  <a:srgbClr val="FF3399"/>
                </a:solidFill>
              </a:rPr>
              <a:t>bağımsız olması gerektiğini savunurlar</a:t>
            </a:r>
            <a:r>
              <a:rPr lang="tr-TR" sz="2500" dirty="0" smtClean="0">
                <a:solidFill>
                  <a:srgbClr val="FF3399"/>
                </a:solidFill>
              </a:rPr>
              <a:t>.</a:t>
            </a:r>
          </a:p>
          <a:p>
            <a:pPr>
              <a:buNone/>
            </a:pPr>
            <a:endParaRPr lang="tr-TR" sz="25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FF3399"/>
                </a:solidFill>
              </a:rPr>
              <a:t>Batı </a:t>
            </a:r>
            <a:r>
              <a:rPr lang="tr-TR" sz="2500" dirty="0" smtClean="0">
                <a:solidFill>
                  <a:srgbClr val="FF3399"/>
                </a:solidFill>
              </a:rPr>
              <a:t>edebiyatına karşı milli edebiyat </a:t>
            </a:r>
            <a:r>
              <a:rPr lang="tr-TR" sz="2500" dirty="0" smtClean="0">
                <a:solidFill>
                  <a:srgbClr val="FF3399"/>
                </a:solidFill>
              </a:rPr>
              <a:t>savunulmuştur.</a:t>
            </a:r>
          </a:p>
          <a:p>
            <a:endParaRPr lang="tr-TR" sz="25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500" dirty="0" smtClean="0">
                <a:solidFill>
                  <a:srgbClr val="FF3399"/>
                </a:solidFill>
              </a:rPr>
              <a:t>Sanatta </a:t>
            </a:r>
            <a:r>
              <a:rPr lang="tr-TR" sz="2500" dirty="0" smtClean="0">
                <a:solidFill>
                  <a:srgbClr val="FF3399"/>
                </a:solidFill>
              </a:rPr>
              <a:t>yenilik </a:t>
            </a:r>
            <a:r>
              <a:rPr lang="tr-TR" sz="2500" dirty="0" smtClean="0">
                <a:solidFill>
                  <a:srgbClr val="FF3399"/>
                </a:solidFill>
              </a:rPr>
              <a:t>yapılabilir </a:t>
            </a:r>
            <a:r>
              <a:rPr lang="tr-TR" sz="2500" dirty="0" smtClean="0">
                <a:solidFill>
                  <a:srgbClr val="FF3399"/>
                </a:solidFill>
              </a:rPr>
              <a:t>ama bu yenilik anlayışı </a:t>
            </a:r>
            <a:r>
              <a:rPr lang="tr-TR" sz="2500" dirty="0" smtClean="0">
                <a:solidFill>
                  <a:srgbClr val="FF3399"/>
                </a:solidFill>
              </a:rPr>
              <a:t>eskiyi reddetmek </a:t>
            </a:r>
            <a:r>
              <a:rPr lang="tr-TR" sz="2500" dirty="0" smtClean="0">
                <a:solidFill>
                  <a:srgbClr val="FF3399"/>
                </a:solidFill>
              </a:rPr>
              <a:t>şeklinde olmamalıdır derler.</a:t>
            </a:r>
          </a:p>
          <a:p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214282" y="642918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214282" y="1500174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214282" y="2500306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214282" y="3357562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5-Nokta Yıldız"/>
          <p:cNvSpPr/>
          <p:nvPr/>
        </p:nvSpPr>
        <p:spPr>
          <a:xfrm>
            <a:off x="142844" y="4286256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900" dirty="0" smtClean="0">
                <a:solidFill>
                  <a:srgbClr val="FF3399"/>
                </a:solidFill>
              </a:rPr>
              <a:t>Kendilerini </a:t>
            </a:r>
            <a:r>
              <a:rPr lang="tr-TR" sz="2900" dirty="0" smtClean="0">
                <a:solidFill>
                  <a:srgbClr val="FF3399"/>
                </a:solidFill>
              </a:rPr>
              <a:t>toplumca gerçekçiler, maviciler, garipçiler gibi topluluklara karşı Türk şiirini koruyan bir toplum olarak görmüşlerdir</a:t>
            </a:r>
            <a:r>
              <a:rPr lang="tr-TR" sz="2900" dirty="0" smtClean="0">
                <a:solidFill>
                  <a:srgbClr val="FF3399"/>
                </a:solidFill>
              </a:rPr>
              <a:t>.</a:t>
            </a:r>
          </a:p>
          <a:p>
            <a:endParaRPr lang="tr-TR" sz="29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900" dirty="0" err="1" smtClean="0">
                <a:solidFill>
                  <a:srgbClr val="FF3399"/>
                </a:solidFill>
              </a:rPr>
              <a:t>Garipcilerin</a:t>
            </a:r>
            <a:r>
              <a:rPr lang="tr-TR" sz="2900" dirty="0" smtClean="0">
                <a:solidFill>
                  <a:srgbClr val="FF3399"/>
                </a:solidFill>
              </a:rPr>
              <a:t> </a:t>
            </a:r>
            <a:r>
              <a:rPr lang="tr-TR" sz="2900" dirty="0" smtClean="0">
                <a:solidFill>
                  <a:srgbClr val="FF3399"/>
                </a:solidFill>
              </a:rPr>
              <a:t>ve ikinci yenicilerin getirdikleri bazı yenilikleri ( Büyük küçük harf kuralına uymama noktalama işareti kullanmama gibi ) eleştirmişlerdir</a:t>
            </a:r>
            <a:r>
              <a:rPr lang="tr-TR" sz="2900" dirty="0" smtClean="0">
                <a:solidFill>
                  <a:srgbClr val="FF3399"/>
                </a:solidFill>
              </a:rPr>
              <a:t>.</a:t>
            </a:r>
          </a:p>
          <a:p>
            <a:pPr>
              <a:buNone/>
            </a:pPr>
            <a:endParaRPr lang="tr-TR" sz="29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FF3399"/>
                </a:solidFill>
              </a:rPr>
              <a:t>Toplumun </a:t>
            </a:r>
            <a:r>
              <a:rPr lang="tr-TR" sz="2900" dirty="0" smtClean="0">
                <a:solidFill>
                  <a:srgbClr val="FF3399"/>
                </a:solidFill>
              </a:rPr>
              <a:t>sadece belli kesimlerini değil toplumun her kesiminin eserlere girmesini savunmuşlardır</a:t>
            </a:r>
            <a:r>
              <a:rPr lang="tr-TR" sz="2900" dirty="0" smtClean="0">
                <a:solidFill>
                  <a:srgbClr val="FF3399"/>
                </a:solidFill>
              </a:rPr>
              <a:t>.</a:t>
            </a:r>
          </a:p>
          <a:p>
            <a:endParaRPr lang="tr-TR" sz="29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tr-TR" sz="2900" dirty="0" smtClean="0">
                <a:solidFill>
                  <a:srgbClr val="FF3399"/>
                </a:solidFill>
              </a:rPr>
              <a:t>Şiirin </a:t>
            </a:r>
            <a:r>
              <a:rPr lang="tr-TR" sz="2900" dirty="0" smtClean="0">
                <a:solidFill>
                  <a:srgbClr val="FF3399"/>
                </a:solidFill>
              </a:rPr>
              <a:t>aruz ve hece ölçüsü kalıbına girmemesi gerektiğini savunmuşlardır.</a:t>
            </a:r>
          </a:p>
          <a:p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214282" y="428604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5-Nokta Yıldız"/>
          <p:cNvSpPr/>
          <p:nvPr/>
        </p:nvSpPr>
        <p:spPr>
          <a:xfrm>
            <a:off x="214282" y="2143116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214282" y="3786190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214282" y="5000636"/>
            <a:ext cx="285752" cy="3428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r>
              <a:rPr lang="tr-TR" sz="3600" dirty="0" smtClean="0">
                <a:solidFill>
                  <a:schemeClr val="accent1"/>
                </a:solidFill>
              </a:rPr>
              <a:t>    </a:t>
            </a:r>
            <a:r>
              <a:rPr lang="tr-TR" sz="3600" dirty="0" smtClean="0">
                <a:solidFill>
                  <a:schemeClr val="accent4"/>
                </a:solidFill>
              </a:rPr>
              <a:t>  ÖNEMLİ </a:t>
            </a:r>
            <a:r>
              <a:rPr lang="tr-TR" sz="3600" dirty="0" smtClean="0">
                <a:solidFill>
                  <a:schemeClr val="accent4"/>
                </a:solidFill>
              </a:rPr>
              <a:t>TEMSİLCİLERİ</a:t>
            </a:r>
          </a:p>
          <a:p>
            <a:r>
              <a:rPr lang="tr-TR" sz="3600" dirty="0" smtClean="0">
                <a:solidFill>
                  <a:srgbClr val="FF3399"/>
                </a:solidFill>
              </a:rPr>
              <a:t>Mehmet </a:t>
            </a:r>
            <a:r>
              <a:rPr lang="tr-TR" sz="3600" dirty="0" smtClean="0">
                <a:solidFill>
                  <a:srgbClr val="FF3399"/>
                </a:solidFill>
              </a:rPr>
              <a:t>Çınarlı – Derginin kurucusu</a:t>
            </a:r>
          </a:p>
          <a:p>
            <a:r>
              <a:rPr lang="tr-TR" sz="3600" dirty="0" smtClean="0">
                <a:solidFill>
                  <a:srgbClr val="FF3399"/>
                </a:solidFill>
              </a:rPr>
              <a:t>Yavuz </a:t>
            </a:r>
            <a:r>
              <a:rPr lang="tr-TR" sz="3600" dirty="0" smtClean="0">
                <a:solidFill>
                  <a:srgbClr val="FF3399"/>
                </a:solidFill>
              </a:rPr>
              <a:t>Bülent Bakiler</a:t>
            </a:r>
          </a:p>
          <a:p>
            <a:r>
              <a:rPr lang="tr-TR" sz="3600" dirty="0" smtClean="0">
                <a:solidFill>
                  <a:srgbClr val="FF3399"/>
                </a:solidFill>
              </a:rPr>
              <a:t>Munis </a:t>
            </a:r>
            <a:r>
              <a:rPr lang="tr-TR" sz="3600" dirty="0" smtClean="0">
                <a:solidFill>
                  <a:srgbClr val="FF3399"/>
                </a:solidFill>
              </a:rPr>
              <a:t>Faik </a:t>
            </a:r>
            <a:r>
              <a:rPr lang="tr-TR" sz="3600" dirty="0" err="1" smtClean="0">
                <a:solidFill>
                  <a:srgbClr val="FF3399"/>
                </a:solidFill>
              </a:rPr>
              <a:t>Ozansoy</a:t>
            </a:r>
            <a:endParaRPr lang="tr-TR" sz="3600" dirty="0" smtClean="0">
              <a:solidFill>
                <a:srgbClr val="FF3399"/>
              </a:solidFill>
            </a:endParaRPr>
          </a:p>
          <a:p>
            <a:r>
              <a:rPr lang="tr-TR" sz="3600" dirty="0" smtClean="0">
                <a:solidFill>
                  <a:srgbClr val="FF3399"/>
                </a:solidFill>
              </a:rPr>
              <a:t>İlhan </a:t>
            </a:r>
            <a:r>
              <a:rPr lang="tr-TR" sz="3600" dirty="0" smtClean="0">
                <a:solidFill>
                  <a:srgbClr val="FF3399"/>
                </a:solidFill>
              </a:rPr>
              <a:t>Geçer</a:t>
            </a:r>
          </a:p>
          <a:p>
            <a:r>
              <a:rPr lang="tr-TR" sz="3600" dirty="0" smtClean="0">
                <a:solidFill>
                  <a:srgbClr val="FF3399"/>
                </a:solidFill>
              </a:rPr>
              <a:t>Bekir </a:t>
            </a:r>
            <a:r>
              <a:rPr lang="tr-TR" sz="3600" dirty="0" smtClean="0">
                <a:solidFill>
                  <a:srgbClr val="FF3399"/>
                </a:solidFill>
              </a:rPr>
              <a:t>Sıtkı Erdoğan</a:t>
            </a:r>
          </a:p>
          <a:p>
            <a:r>
              <a:rPr lang="tr-TR" sz="3600" dirty="0" err="1" smtClean="0">
                <a:solidFill>
                  <a:srgbClr val="FF3399"/>
                </a:solidFill>
              </a:rPr>
              <a:t>Gültekin</a:t>
            </a:r>
            <a:r>
              <a:rPr lang="tr-TR" sz="3600" dirty="0" smtClean="0">
                <a:solidFill>
                  <a:srgbClr val="FF3399"/>
                </a:solidFill>
              </a:rPr>
              <a:t> </a:t>
            </a:r>
            <a:r>
              <a:rPr lang="tr-TR" sz="3600" dirty="0" err="1" smtClean="0">
                <a:solidFill>
                  <a:srgbClr val="FF3399"/>
                </a:solidFill>
              </a:rPr>
              <a:t>Samanoğlu</a:t>
            </a:r>
            <a:endParaRPr lang="tr-TR" sz="3600" dirty="0" smtClean="0">
              <a:solidFill>
                <a:srgbClr val="FF3399"/>
              </a:solidFill>
            </a:endParaRPr>
          </a:p>
          <a:p>
            <a:r>
              <a:rPr lang="tr-TR" sz="3600" dirty="0" smtClean="0">
                <a:solidFill>
                  <a:srgbClr val="FF3399"/>
                </a:solidFill>
              </a:rPr>
              <a:t>Nevzat </a:t>
            </a:r>
            <a:r>
              <a:rPr lang="tr-TR" sz="3600" dirty="0" smtClean="0">
                <a:solidFill>
                  <a:srgbClr val="FF3399"/>
                </a:solidFill>
              </a:rPr>
              <a:t>Yalçın</a:t>
            </a:r>
          </a:p>
          <a:p>
            <a:r>
              <a:rPr lang="tr-TR" sz="3600" dirty="0" smtClean="0">
                <a:solidFill>
                  <a:srgbClr val="FF3399"/>
                </a:solidFill>
              </a:rPr>
              <a:t>Mustafa </a:t>
            </a:r>
            <a:r>
              <a:rPr lang="tr-TR" sz="3600" dirty="0" smtClean="0">
                <a:solidFill>
                  <a:srgbClr val="FF3399"/>
                </a:solidFill>
              </a:rPr>
              <a:t>Necati </a:t>
            </a:r>
            <a:r>
              <a:rPr lang="tr-TR" sz="3600" dirty="0" err="1" smtClean="0">
                <a:solidFill>
                  <a:srgbClr val="FF3399"/>
                </a:solidFill>
              </a:rPr>
              <a:t>Karaer</a:t>
            </a:r>
            <a:endParaRPr lang="tr-TR" sz="3600" dirty="0" smtClean="0">
              <a:solidFill>
                <a:srgbClr val="FF3399"/>
              </a:solidFill>
            </a:endParaRPr>
          </a:p>
          <a:p>
            <a:r>
              <a:rPr lang="tr-TR" sz="3600" dirty="0" smtClean="0">
                <a:solidFill>
                  <a:srgbClr val="FF3399"/>
                </a:solidFill>
              </a:rPr>
              <a:t>Feyzi </a:t>
            </a:r>
            <a:r>
              <a:rPr lang="tr-TR" sz="3600" dirty="0" smtClean="0">
                <a:solidFill>
                  <a:srgbClr val="FF3399"/>
                </a:solidFill>
              </a:rPr>
              <a:t>Halıcı</a:t>
            </a:r>
          </a:p>
          <a:p>
            <a:r>
              <a:rPr lang="tr-TR" sz="3600" dirty="0" smtClean="0">
                <a:solidFill>
                  <a:srgbClr val="FF3399"/>
                </a:solidFill>
              </a:rPr>
              <a:t>Niyazi </a:t>
            </a:r>
            <a:r>
              <a:rPr lang="tr-TR" sz="3600" dirty="0" smtClean="0">
                <a:solidFill>
                  <a:srgbClr val="FF3399"/>
                </a:solidFill>
              </a:rPr>
              <a:t>Yıldırım </a:t>
            </a:r>
            <a:r>
              <a:rPr lang="tr-TR" sz="3600" dirty="0" err="1" smtClean="0">
                <a:solidFill>
                  <a:srgbClr val="FF3399"/>
                </a:solidFill>
              </a:rPr>
              <a:t>Gençosmanoğlu</a:t>
            </a:r>
            <a:endParaRPr lang="tr-TR" sz="3600" dirty="0" smtClean="0">
              <a:solidFill>
                <a:srgbClr val="FF3399"/>
              </a:solidFill>
            </a:endParaRPr>
          </a:p>
          <a:p>
            <a:r>
              <a:rPr lang="tr-TR" sz="3600" dirty="0" smtClean="0">
                <a:solidFill>
                  <a:srgbClr val="FF3399"/>
                </a:solidFill>
              </a:rPr>
              <a:t>Halide </a:t>
            </a:r>
            <a:r>
              <a:rPr lang="tr-TR" sz="3600" dirty="0" err="1" smtClean="0">
                <a:solidFill>
                  <a:srgbClr val="FF3399"/>
                </a:solidFill>
              </a:rPr>
              <a:t>Nusret</a:t>
            </a:r>
            <a:r>
              <a:rPr lang="tr-TR" sz="3600" dirty="0" smtClean="0">
                <a:solidFill>
                  <a:srgbClr val="FF3399"/>
                </a:solidFill>
              </a:rPr>
              <a:t> </a:t>
            </a:r>
            <a:r>
              <a:rPr lang="tr-TR" sz="3600" dirty="0" err="1" smtClean="0">
                <a:solidFill>
                  <a:srgbClr val="FF3399"/>
                </a:solidFill>
              </a:rPr>
              <a:t>Zorlutuna</a:t>
            </a:r>
            <a:endParaRPr lang="tr-TR" sz="3600" dirty="0" smtClean="0">
              <a:solidFill>
                <a:srgbClr val="FF3399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zoom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193</Words>
  <PresentationFormat>Ekran Gösterisi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Metro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userr</dc:creator>
  <cp:lastModifiedBy>userr</cp:lastModifiedBy>
  <cp:revision>2</cp:revision>
  <dcterms:created xsi:type="dcterms:W3CDTF">2016-04-28T23:17:38Z</dcterms:created>
  <dcterms:modified xsi:type="dcterms:W3CDTF">2016-04-28T23:29:12Z</dcterms:modified>
</cp:coreProperties>
</file>