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6.12.2015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DİL ANLATIM SLAYT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SUNUM&amp;SÖYLEV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SÖYLEVİN ÇEŞİTLERİ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939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b="1" u="sng" dirty="0" smtClean="0"/>
              <a:t>Siyasi Söylev</a:t>
            </a:r>
            <a:r>
              <a:rPr lang="tr-TR" dirty="0" smtClean="0"/>
              <a:t>: Siyasal konuları içeren söylevlerdir. Bu tür söylevler millet meclislerinde, seçim meydanlarında, gösteri ve mitinglerde yapılır.</a:t>
            </a:r>
          </a:p>
          <a:p>
            <a:pPr lvl="0"/>
            <a:r>
              <a:rPr lang="tr-TR" b="1" u="sng" dirty="0" smtClean="0"/>
              <a:t>Askeri Söylev</a:t>
            </a:r>
            <a:r>
              <a:rPr lang="tr-TR" dirty="0" smtClean="0"/>
              <a:t>: Askerleri duygulandırmak, cesaretlendirmek amacıyla komutanların yaptığı söylevlerdir. </a:t>
            </a:r>
          </a:p>
          <a:p>
            <a:pPr lvl="0"/>
            <a:r>
              <a:rPr lang="tr-TR" b="1" u="sng" dirty="0" smtClean="0"/>
              <a:t>Dini Söylev</a:t>
            </a:r>
            <a:r>
              <a:rPr lang="tr-TR" dirty="0" smtClean="0"/>
              <a:t>: Dinsel konular üzerinde yapılan söylevlerdir. Tapınaklarda yapılır.</a:t>
            </a:r>
          </a:p>
          <a:p>
            <a:pPr lvl="0"/>
            <a:r>
              <a:rPr lang="tr-TR" b="1" u="sng" dirty="0" smtClean="0"/>
              <a:t>Hukuki Söylev</a:t>
            </a:r>
            <a:r>
              <a:rPr lang="tr-TR" dirty="0" smtClean="0"/>
              <a:t>: Hukuki konularda yapılan söylevlerdir. Mahkemelerde yapılır.</a:t>
            </a:r>
          </a:p>
          <a:p>
            <a:pPr lvl="0"/>
            <a:r>
              <a:rPr lang="tr-TR" b="1" u="sng" dirty="0" smtClean="0"/>
              <a:t>Akademik Söylev</a:t>
            </a:r>
            <a:r>
              <a:rPr lang="tr-TR" dirty="0" smtClean="0"/>
              <a:t>: Bilimsel toplantılarda, üniversitelerde yapılan söylevdir. Konuşmacı, bilim dalında uzman bir kişidir.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 </a:t>
            </a:r>
          </a:p>
          <a:p>
            <a:pPr lvl="0"/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hakkindaoku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.com/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soylev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-nedir-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ozellikleri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-ve-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cesitleri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-nelerdir.html </a:t>
            </a:r>
          </a:p>
          <a:p>
            <a:pPr lvl="0"/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turkedebiyati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.org/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yazi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_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turleri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/nutuk.html </a:t>
            </a:r>
          </a:p>
          <a:p>
            <a:pPr lvl="0"/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turkedebiyati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.org/sunum_nedir.html </a:t>
            </a:r>
          </a:p>
          <a:p>
            <a:pPr lvl="0"/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http://www.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forumdas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.net/forum/konu/sunum-nedir-</a:t>
            </a:r>
            <a:r>
              <a:rPr lang="tr-TR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ozellikleri</a:t>
            </a:r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-nelerdir.145330/ </a:t>
            </a:r>
          </a:p>
          <a:p>
            <a:pPr lvl="0"/>
            <a:r>
              <a:rPr lang="tr-T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http://sunum.nedir.com/ </a:t>
            </a:r>
          </a:p>
          <a:p>
            <a:pPr>
              <a:buNone/>
            </a:pPr>
            <a:endParaRPr lang="tr-TR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SUNUM NEDİR ?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Bilgileri yenileyen, pekiştiren, hatırlatan, önemli noktaları öne çıkaran, bir çalışma sonucunu açıklayan, </a:t>
            </a:r>
            <a:r>
              <a:rPr lang="tr-TR" dirty="0" err="1" smtClean="0"/>
              <a:t>laboratuvar</a:t>
            </a:r>
            <a:r>
              <a:rPr lang="tr-TR" dirty="0" smtClean="0"/>
              <a:t> araştırmalarını sunan, anket sonuçlarını ifade eden, önemli olay ve olguları dile getirmek üzere yapılan konuşmalara </a:t>
            </a:r>
            <a:r>
              <a:rPr lang="tr-TR" b="1" dirty="0" smtClean="0"/>
              <a:t>SUNUM </a:t>
            </a:r>
            <a:r>
              <a:rPr lang="tr-TR" dirty="0" smtClean="0"/>
              <a:t>denir.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70410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SUNUMUN ÖZELLİKLERİ NELERDİR ?</a:t>
            </a: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Gereksiz ayrıntıya girilmemelidir</a:t>
            </a:r>
          </a:p>
          <a:p>
            <a:pPr lvl="0"/>
            <a:r>
              <a:rPr lang="tr-TR" dirty="0" smtClean="0"/>
              <a:t>Eldeki teknik malzemeler kullanılmalıdır</a:t>
            </a:r>
          </a:p>
          <a:p>
            <a:pPr lvl="0"/>
            <a:r>
              <a:rPr lang="tr-TR" dirty="0" smtClean="0"/>
              <a:t>Önemli noktalara </a:t>
            </a:r>
            <a:r>
              <a:rPr lang="tr-TR" dirty="0" err="1" smtClean="0"/>
              <a:t>değinilinmelidir</a:t>
            </a:r>
            <a:r>
              <a:rPr lang="tr-TR" dirty="0" smtClean="0"/>
              <a:t> </a:t>
            </a:r>
          </a:p>
          <a:p>
            <a:pPr lvl="0"/>
            <a:r>
              <a:rPr lang="tr-TR" dirty="0" err="1" smtClean="0"/>
              <a:t>Espirili</a:t>
            </a:r>
            <a:r>
              <a:rPr lang="tr-TR" dirty="0" smtClean="0"/>
              <a:t> bir anlatım olmalıdır</a:t>
            </a:r>
          </a:p>
          <a:p>
            <a:pPr lvl="0"/>
            <a:r>
              <a:rPr lang="tr-TR" dirty="0" smtClean="0"/>
              <a:t>Konu içeriğinin iyi anlaşılabilmesi için günlük yaşamdan basit benzetmeler ve örnekler yapılmalıdır</a:t>
            </a:r>
          </a:p>
          <a:p>
            <a:pPr lvl="0"/>
            <a:r>
              <a:rPr lang="tr-TR" dirty="0" smtClean="0"/>
              <a:t>Sunumlarda bilgi doğru ve kolay anlaşılır olmalıdır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71472" y="571480"/>
            <a:ext cx="8229600" cy="1143008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Sunum Yapacak Kişinin Özellikleri Nelerdir ?</a:t>
            </a:r>
            <a:br>
              <a:rPr lang="tr-TR" sz="3200" b="1" dirty="0" smtClean="0"/>
            </a:br>
            <a:endParaRPr lang="tr-TR" sz="32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Güncel bir konu seçmeli</a:t>
            </a:r>
          </a:p>
          <a:p>
            <a:pPr lvl="0"/>
            <a:r>
              <a:rPr lang="tr-TR" dirty="0" smtClean="0"/>
              <a:t>Sunumda farklı kaynaklardan faydalanmalı</a:t>
            </a:r>
          </a:p>
          <a:p>
            <a:pPr lvl="0"/>
            <a:r>
              <a:rPr lang="tr-TR" dirty="0" smtClean="0"/>
              <a:t>Sunumdan önce prova yapmalı</a:t>
            </a:r>
          </a:p>
          <a:p>
            <a:pPr lvl="0"/>
            <a:r>
              <a:rPr lang="tr-TR" dirty="0" smtClean="0"/>
              <a:t>Ciddi ağırbaşlı olmalı ve beden dilini iyi kullanmalı</a:t>
            </a:r>
          </a:p>
          <a:p>
            <a:pPr lvl="0"/>
            <a:r>
              <a:rPr lang="tr-TR" dirty="0" smtClean="0"/>
              <a:t>Konuşurken ses tonunu iyi ayarlamalı</a:t>
            </a:r>
          </a:p>
          <a:p>
            <a:pPr lvl="0"/>
            <a:r>
              <a:rPr lang="tr-TR" dirty="0" smtClean="0"/>
              <a:t>Telaffuzuna dikkat etmeli, sunum sırasında izleyicilerin sorularını kibarca cevaplamalı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796086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Sunumdan önce yapılması gerekenler ?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Öncelikle bir konu seçilmelidir. Bu konu güncel olmalıdır.</a:t>
            </a:r>
          </a:p>
          <a:p>
            <a:pPr lvl="0"/>
            <a:r>
              <a:rPr lang="tr-TR" dirty="0" smtClean="0"/>
              <a:t> Sunumun hazırlığında bol ve değişik kaynaktan yararlanmak faydalıdır.</a:t>
            </a:r>
          </a:p>
          <a:p>
            <a:pPr lvl="0"/>
            <a:r>
              <a:rPr lang="tr-TR" dirty="0" smtClean="0"/>
              <a:t> Sunum yerinin daha önceden görülmesi gerekir.</a:t>
            </a:r>
          </a:p>
          <a:p>
            <a:pPr lvl="0"/>
            <a:r>
              <a:rPr lang="tr-TR" dirty="0" smtClean="0"/>
              <a:t> Prova yapılmalıdır.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785818"/>
          </a:xfrm>
        </p:spPr>
        <p:txBody>
          <a:bodyPr>
            <a:noAutofit/>
          </a:bodyPr>
          <a:lstStyle/>
          <a:p>
            <a:r>
              <a:rPr lang="tr-TR" sz="3600" b="1" dirty="0" smtClean="0"/>
              <a:t>Sunum sırasında yapılması gerekenler ?</a:t>
            </a:r>
            <a:br>
              <a:rPr lang="tr-TR" sz="3600" b="1" dirty="0" smtClean="0"/>
            </a:b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Sunum esnasında ciddi, ağırbaşlı, temiz ve derli toplu görünüm önemlidir.</a:t>
            </a:r>
          </a:p>
          <a:p>
            <a:pPr lvl="0"/>
            <a:r>
              <a:rPr lang="tr-TR" dirty="0" smtClean="0"/>
              <a:t> Sunum yapacak kişi konuşma  anında ses tonuna, jest ve mimiklerine, sahneyi veya kürsüyü rahat kullanmaya özen göstermelidir.</a:t>
            </a:r>
          </a:p>
          <a:p>
            <a:pPr lvl="0"/>
            <a:r>
              <a:rPr lang="tr-TR" dirty="0" smtClean="0"/>
              <a:t> Konuşmacı ses ve kelimelerin doğru telaffuza özen göstermesi gerekir.</a:t>
            </a:r>
          </a:p>
          <a:p>
            <a:pPr lvl="0"/>
            <a:r>
              <a:rPr lang="tr-TR" dirty="0" smtClean="0"/>
              <a:t> Sunumda, bilgisayar, </a:t>
            </a:r>
            <a:r>
              <a:rPr lang="tr-TR" dirty="0" err="1" smtClean="0"/>
              <a:t>cd</a:t>
            </a:r>
            <a:r>
              <a:rPr lang="tr-TR" dirty="0" smtClean="0"/>
              <a:t>, disket, projeksiyon cihazı, mikrofon gibi teknolojik araçlardan faydalanabiliriz.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Sunum Sonunda Neler Yapılmalıdır ?</a:t>
            </a:r>
            <a:r>
              <a:rPr lang="tr-TR" sz="3600" dirty="0" smtClean="0"/>
              <a:t/>
            </a:r>
            <a:br>
              <a:rPr lang="tr-TR" sz="3600" dirty="0" smtClean="0"/>
            </a:b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Sunum bittikten sonra dinleyicilerin varsa soruları cevaplanır.</a:t>
            </a:r>
          </a:p>
          <a:p>
            <a:pPr lvl="0"/>
            <a:r>
              <a:rPr lang="tr-TR" dirty="0" smtClean="0"/>
              <a:t> Sunumda anlatılmak istenen fikirler özetle vurgulanarak tekrar edilir.</a:t>
            </a:r>
          </a:p>
          <a:p>
            <a:pPr lvl="0"/>
            <a:r>
              <a:rPr lang="tr-TR" dirty="0" smtClean="0"/>
              <a:t> Tartışmaya meydan vermemek şartıyla dinleyiciler arasında konuya katkı bulunmak isteyen kişilere kısa bir söz hakkı verilir.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Söylev nedir ?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Dinleyenleri coşturmak ve belli bir amaca yöneltmek; onlara bir duyguyu, bir düşünceyi, bir isteği, bir ülküyü aşılamak; önemli açıklamalarda bulunmak için yapılan etkili, coşkulu konuşmalara </a:t>
            </a:r>
            <a:r>
              <a:rPr lang="tr-TR" b="1" dirty="0" smtClean="0"/>
              <a:t>Söylev (Nutuk)</a:t>
            </a:r>
            <a:r>
              <a:rPr lang="tr-TR" dirty="0" smtClean="0"/>
              <a:t> denir.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Söylevin Özellikleri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Söylev veren kişiye </a:t>
            </a:r>
            <a:r>
              <a:rPr lang="tr-TR" b="1" dirty="0" smtClean="0"/>
              <a:t>hatip </a:t>
            </a:r>
            <a:r>
              <a:rPr lang="tr-TR" dirty="0" smtClean="0"/>
              <a:t>denir.</a:t>
            </a:r>
          </a:p>
          <a:p>
            <a:pPr lvl="0"/>
            <a:r>
              <a:rPr lang="tr-TR" dirty="0" smtClean="0"/>
              <a:t>İyi bir hatip nerede, ne söyleyeceğini bilmeli, dinleyiciyi istediği doğrultuda yönlendirebilecek iletişim becerisine sahip olmalıdır.</a:t>
            </a:r>
          </a:p>
          <a:p>
            <a:pPr lvl="0"/>
            <a:r>
              <a:rPr lang="tr-TR" dirty="0" smtClean="0"/>
              <a:t>Söylevin başarılı olması; hatibin jest, mimik, vurgu ve tonlama gibi öğeleri doğru kullanmasıyla orantılıdır.</a:t>
            </a:r>
          </a:p>
          <a:p>
            <a:pPr lvl="0"/>
            <a:r>
              <a:rPr lang="tr-TR" dirty="0" smtClean="0"/>
              <a:t>Türk edebiyatında önemli söylevciler Mehmet Akif Ersoy, Halide Edip Adıvar ve Hamdullah Suphi </a:t>
            </a:r>
            <a:r>
              <a:rPr lang="tr-TR" dirty="0" err="1" smtClean="0"/>
              <a:t>Tanrıöver’dir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314</Words>
  <PresentationFormat>Ekran Gösterisi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DİL ANLATIM SLAYT</vt:lpstr>
      <vt:lpstr>SUNUM NEDİR ?</vt:lpstr>
      <vt:lpstr>SUNUMUN ÖZELLİKLERİ NELERDİR ?</vt:lpstr>
      <vt:lpstr>Sunum Yapacak Kişinin Özellikleri Nelerdir ? </vt:lpstr>
      <vt:lpstr>Sunumdan önce yapılması gerekenler ? </vt:lpstr>
      <vt:lpstr>Sunum sırasında yapılması gerekenler ? </vt:lpstr>
      <vt:lpstr>Sunum Sonunda Neler Yapılmalıdır ? </vt:lpstr>
      <vt:lpstr>Söylev nedir ? </vt:lpstr>
      <vt:lpstr>Söylevin Özellikleri </vt:lpstr>
      <vt:lpstr>SÖYLEVİN ÇEŞİTLERİ </vt:lpstr>
      <vt:lpstr>KAYNAKÇA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DİL ANLATIM SLAYT</dc:title>
  <dc:creator>YUSUF</dc:creator>
  <cp:lastModifiedBy>TOSHiBA</cp:lastModifiedBy>
  <cp:revision>2</cp:revision>
  <dcterms:created xsi:type="dcterms:W3CDTF">2015-12-06T19:56:10Z</dcterms:created>
  <dcterms:modified xsi:type="dcterms:W3CDTF">2015-12-06T20:12:31Z</dcterms:modified>
</cp:coreProperties>
</file>