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Lst>
  <p:sldSz cy="5143500" cx="9144000"/>
  <p:notesSz cx="6858000" cy="9144000"/>
  <p:embeddedFontLst>
    <p:embeddedFont>
      <p:font typeface="Roboto Slab"/>
      <p:regular r:id="rId20"/>
      <p:bold r:id="rId21"/>
    </p:embeddedFont>
    <p:embeddedFont>
      <p:font typeface="Playfair Display"/>
      <p:regular r:id="rId22"/>
      <p:bold r:id="rId23"/>
      <p:italic r:id="rId24"/>
      <p:boldItalic r:id="rId25"/>
    </p:embeddedFont>
    <p:embeddedFont>
      <p:font typeface="Lato"/>
      <p:regular r:id="rId26"/>
      <p:bold r:id="rId27"/>
      <p:italic r:id="rId28"/>
      <p:boldItalic r:id="rId2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20" Type="http://schemas.openxmlformats.org/officeDocument/2006/relationships/font" Target="fonts/RobotoSlab-regular.fntdata"/><Relationship Id="rId22" Type="http://schemas.openxmlformats.org/officeDocument/2006/relationships/font" Target="fonts/PlayfairDisplay-regular.fntdata"/><Relationship Id="rId21" Type="http://schemas.openxmlformats.org/officeDocument/2006/relationships/font" Target="fonts/RobotoSlab-bold.fntdata"/><Relationship Id="rId24" Type="http://schemas.openxmlformats.org/officeDocument/2006/relationships/font" Target="fonts/PlayfairDisplay-italic.fntdata"/><Relationship Id="rId23" Type="http://schemas.openxmlformats.org/officeDocument/2006/relationships/font" Target="fonts/PlayfairDisplay-bold.fnt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font" Target="fonts/Lato-regular.fntdata"/><Relationship Id="rId25" Type="http://schemas.openxmlformats.org/officeDocument/2006/relationships/font" Target="fonts/PlayfairDisplay-boldItalic.fntdata"/><Relationship Id="rId28" Type="http://schemas.openxmlformats.org/officeDocument/2006/relationships/font" Target="fonts/Lato-italic.fntdata"/><Relationship Id="rId27" Type="http://schemas.openxmlformats.org/officeDocument/2006/relationships/font" Target="fonts/Lato-bold.fntdata"/><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font" Target="fonts/Lato-boldItalic.fntdata"/><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5" name="Shape 55"/>
        <p:cNvGrpSpPr/>
        <p:nvPr/>
      </p:nvGrpSpPr>
      <p:grpSpPr>
        <a:xfrm>
          <a:off x="0" y="0"/>
          <a:ext cx="0" cy="0"/>
          <a:chOff x="0" y="0"/>
          <a:chExt cx="0" cy="0"/>
        </a:xfrm>
      </p:grpSpPr>
      <p:sp>
        <p:nvSpPr>
          <p:cNvPr id="56" name="Shape 56"/>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57" name="Shape 5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2" name="Shape 102"/>
        <p:cNvGrpSpPr/>
        <p:nvPr/>
      </p:nvGrpSpPr>
      <p:grpSpPr>
        <a:xfrm>
          <a:off x="0" y="0"/>
          <a:ext cx="0" cy="0"/>
          <a:chOff x="0" y="0"/>
          <a:chExt cx="0" cy="0"/>
        </a:xfrm>
      </p:grpSpPr>
      <p:sp>
        <p:nvSpPr>
          <p:cNvPr id="103" name="Shape 10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4" name="Shape 10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8" name="Shape 108"/>
        <p:cNvGrpSpPr/>
        <p:nvPr/>
      </p:nvGrpSpPr>
      <p:grpSpPr>
        <a:xfrm>
          <a:off x="0" y="0"/>
          <a:ext cx="0" cy="0"/>
          <a:chOff x="0" y="0"/>
          <a:chExt cx="0" cy="0"/>
        </a:xfrm>
      </p:grpSpPr>
      <p:sp>
        <p:nvSpPr>
          <p:cNvPr id="109" name="Shape 10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0" name="Shape 11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3" name="Shape 113"/>
        <p:cNvGrpSpPr/>
        <p:nvPr/>
      </p:nvGrpSpPr>
      <p:grpSpPr>
        <a:xfrm>
          <a:off x="0" y="0"/>
          <a:ext cx="0" cy="0"/>
          <a:chOff x="0" y="0"/>
          <a:chExt cx="0" cy="0"/>
        </a:xfrm>
      </p:grpSpPr>
      <p:sp>
        <p:nvSpPr>
          <p:cNvPr id="114" name="Shape 11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5" name="Shape 115"/>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9" name="Shape 119"/>
        <p:cNvGrpSpPr/>
        <p:nvPr/>
      </p:nvGrpSpPr>
      <p:grpSpPr>
        <a:xfrm>
          <a:off x="0" y="0"/>
          <a:ext cx="0" cy="0"/>
          <a:chOff x="0" y="0"/>
          <a:chExt cx="0" cy="0"/>
        </a:xfrm>
      </p:grpSpPr>
      <p:sp>
        <p:nvSpPr>
          <p:cNvPr id="120" name="Shape 12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1" name="Shape 121"/>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5" name="Shape 125"/>
        <p:cNvGrpSpPr/>
        <p:nvPr/>
      </p:nvGrpSpPr>
      <p:grpSpPr>
        <a:xfrm>
          <a:off x="0" y="0"/>
          <a:ext cx="0" cy="0"/>
          <a:chOff x="0" y="0"/>
          <a:chExt cx="0" cy="0"/>
        </a:xfrm>
      </p:grpSpPr>
      <p:sp>
        <p:nvSpPr>
          <p:cNvPr id="126" name="Shape 12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7" name="Shape 12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1" name="Shape 131"/>
        <p:cNvGrpSpPr/>
        <p:nvPr/>
      </p:nvGrpSpPr>
      <p:grpSpPr>
        <a:xfrm>
          <a:off x="0" y="0"/>
          <a:ext cx="0" cy="0"/>
          <a:chOff x="0" y="0"/>
          <a:chExt cx="0" cy="0"/>
        </a:xfrm>
      </p:grpSpPr>
      <p:sp>
        <p:nvSpPr>
          <p:cNvPr id="132" name="Shape 13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3" name="Shape 13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0" name="Shape 60"/>
        <p:cNvGrpSpPr/>
        <p:nvPr/>
      </p:nvGrpSpPr>
      <p:grpSpPr>
        <a:xfrm>
          <a:off x="0" y="0"/>
          <a:ext cx="0" cy="0"/>
          <a:chOff x="0" y="0"/>
          <a:chExt cx="0" cy="0"/>
        </a:xfrm>
      </p:grpSpPr>
      <p:sp>
        <p:nvSpPr>
          <p:cNvPr id="61" name="Shape 6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2" name="Shape 6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5" name="Shape 65"/>
        <p:cNvGrpSpPr/>
        <p:nvPr/>
      </p:nvGrpSpPr>
      <p:grpSpPr>
        <a:xfrm>
          <a:off x="0" y="0"/>
          <a:ext cx="0" cy="0"/>
          <a:chOff x="0" y="0"/>
          <a:chExt cx="0" cy="0"/>
        </a:xfrm>
      </p:grpSpPr>
      <p:sp>
        <p:nvSpPr>
          <p:cNvPr id="66" name="Shape 6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7" name="Shape 6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0" name="Shape 70"/>
        <p:cNvGrpSpPr/>
        <p:nvPr/>
      </p:nvGrpSpPr>
      <p:grpSpPr>
        <a:xfrm>
          <a:off x="0" y="0"/>
          <a:ext cx="0" cy="0"/>
          <a:chOff x="0" y="0"/>
          <a:chExt cx="0" cy="0"/>
        </a:xfrm>
      </p:grpSpPr>
      <p:sp>
        <p:nvSpPr>
          <p:cNvPr id="71" name="Shape 7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2" name="Shape 7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5" name="Shape 75"/>
        <p:cNvGrpSpPr/>
        <p:nvPr/>
      </p:nvGrpSpPr>
      <p:grpSpPr>
        <a:xfrm>
          <a:off x="0" y="0"/>
          <a:ext cx="0" cy="0"/>
          <a:chOff x="0" y="0"/>
          <a:chExt cx="0" cy="0"/>
        </a:xfrm>
      </p:grpSpPr>
      <p:sp>
        <p:nvSpPr>
          <p:cNvPr id="76" name="Shape 7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7" name="Shape 7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1" name="Shape 81"/>
        <p:cNvGrpSpPr/>
        <p:nvPr/>
      </p:nvGrpSpPr>
      <p:grpSpPr>
        <a:xfrm>
          <a:off x="0" y="0"/>
          <a:ext cx="0" cy="0"/>
          <a:chOff x="0" y="0"/>
          <a:chExt cx="0" cy="0"/>
        </a:xfrm>
      </p:grpSpPr>
      <p:sp>
        <p:nvSpPr>
          <p:cNvPr id="82" name="Shape 8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3" name="Shape 8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6" name="Shape 86"/>
        <p:cNvGrpSpPr/>
        <p:nvPr/>
      </p:nvGrpSpPr>
      <p:grpSpPr>
        <a:xfrm>
          <a:off x="0" y="0"/>
          <a:ext cx="0" cy="0"/>
          <a:chOff x="0" y="0"/>
          <a:chExt cx="0" cy="0"/>
        </a:xfrm>
      </p:grpSpPr>
      <p:sp>
        <p:nvSpPr>
          <p:cNvPr id="87" name="Shape 8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8" name="Shape 8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1" name="Shape 91"/>
        <p:cNvGrpSpPr/>
        <p:nvPr/>
      </p:nvGrpSpPr>
      <p:grpSpPr>
        <a:xfrm>
          <a:off x="0" y="0"/>
          <a:ext cx="0" cy="0"/>
          <a:chOff x="0" y="0"/>
          <a:chExt cx="0" cy="0"/>
        </a:xfrm>
      </p:grpSpPr>
      <p:sp>
        <p:nvSpPr>
          <p:cNvPr id="92" name="Shape 9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3" name="Shape 9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7" name="Shape 97"/>
        <p:cNvGrpSpPr/>
        <p:nvPr/>
      </p:nvGrpSpPr>
      <p:grpSpPr>
        <a:xfrm>
          <a:off x="0" y="0"/>
          <a:ext cx="0" cy="0"/>
          <a:chOff x="0" y="0"/>
          <a:chExt cx="0" cy="0"/>
        </a:xfrm>
      </p:grpSpPr>
      <p:sp>
        <p:nvSpPr>
          <p:cNvPr id="98" name="Shape 9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9" name="Shape 99"/>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9" name="Shape 9"/>
        <p:cNvGrpSpPr/>
        <p:nvPr/>
      </p:nvGrpSpPr>
      <p:grpSpPr>
        <a:xfrm>
          <a:off x="0" y="0"/>
          <a:ext cx="0" cy="0"/>
          <a:chOff x="0" y="0"/>
          <a:chExt cx="0" cy="0"/>
        </a:xfrm>
      </p:grpSpPr>
      <p:sp>
        <p:nvSpPr>
          <p:cNvPr id="10" name="Shape 10"/>
          <p:cNvSpPr/>
          <p:nvPr/>
        </p:nvSpPr>
        <p:spPr>
          <a:xfrm>
            <a:off x="2749050" y="748800"/>
            <a:ext cx="3645900" cy="3645900"/>
          </a:xfrm>
          <a:prstGeom prst="rect">
            <a:avLst/>
          </a:prstGeom>
          <a:solidFill>
            <a:schemeClr val="dk1"/>
          </a:solidFill>
          <a:ln>
            <a:noFill/>
          </a:ln>
        </p:spPr>
        <p:txBody>
          <a:bodyPr anchorCtr="0" anchor="ctr" bIns="91425" lIns="91425" rIns="91425" tIns="91425">
            <a:noAutofit/>
          </a:bodyPr>
          <a:lstStyle/>
          <a:p>
            <a:pPr lvl="0">
              <a:spcBef>
                <a:spcPts val="0"/>
              </a:spcBef>
              <a:buNone/>
            </a:pPr>
            <a:r>
              <a:t/>
            </a:r>
            <a:endParaRPr/>
          </a:p>
        </p:txBody>
      </p:sp>
      <p:sp>
        <p:nvSpPr>
          <p:cNvPr id="11" name="Shape 11"/>
          <p:cNvSpPr/>
          <p:nvPr/>
        </p:nvSpPr>
        <p:spPr>
          <a:xfrm>
            <a:off x="2992950" y="992700"/>
            <a:ext cx="3158100" cy="3158100"/>
          </a:xfrm>
          <a:prstGeom prst="rect">
            <a:avLst/>
          </a:prstGeom>
          <a:noFill/>
          <a:ln cap="flat" cmpd="sng" w="28575">
            <a:solidFill>
              <a:schemeClr val="lt1"/>
            </a:solidFill>
            <a:prstDash val="solid"/>
            <a:miter/>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12" name="Shape 12"/>
          <p:cNvSpPr txBox="1"/>
          <p:nvPr>
            <p:ph type="ctrTitle"/>
          </p:nvPr>
        </p:nvSpPr>
        <p:spPr>
          <a:xfrm>
            <a:off x="3096250" y="1627200"/>
            <a:ext cx="2951400" cy="1584300"/>
          </a:xfrm>
          <a:prstGeom prst="rect">
            <a:avLst/>
          </a:prstGeom>
        </p:spPr>
        <p:txBody>
          <a:bodyPr anchorCtr="0" anchor="ctr" bIns="91425" lIns="91425" rIns="91425" tIns="91425"/>
          <a:lstStyle>
            <a:lvl1pPr lvl="0" algn="ctr">
              <a:spcBef>
                <a:spcPts val="0"/>
              </a:spcBef>
              <a:buClr>
                <a:schemeClr val="lt1"/>
              </a:buClr>
              <a:buFont typeface="Lato"/>
              <a:defRPr>
                <a:solidFill>
                  <a:schemeClr val="lt1"/>
                </a:solidFill>
                <a:latin typeface="Lato"/>
                <a:ea typeface="Lato"/>
                <a:cs typeface="Lato"/>
                <a:sym typeface="Lato"/>
              </a:defRPr>
            </a:lvl1pPr>
            <a:lvl2pPr lvl="1" algn="ctr">
              <a:spcBef>
                <a:spcPts val="0"/>
              </a:spcBef>
              <a:buClr>
                <a:schemeClr val="lt1"/>
              </a:buClr>
              <a:buFont typeface="Lato"/>
              <a:defRPr>
                <a:solidFill>
                  <a:schemeClr val="lt1"/>
                </a:solidFill>
                <a:latin typeface="Lato"/>
                <a:ea typeface="Lato"/>
                <a:cs typeface="Lato"/>
                <a:sym typeface="Lato"/>
              </a:defRPr>
            </a:lvl2pPr>
            <a:lvl3pPr lvl="2" algn="ctr">
              <a:spcBef>
                <a:spcPts val="0"/>
              </a:spcBef>
              <a:buClr>
                <a:schemeClr val="lt1"/>
              </a:buClr>
              <a:buFont typeface="Lato"/>
              <a:defRPr>
                <a:solidFill>
                  <a:schemeClr val="lt1"/>
                </a:solidFill>
                <a:latin typeface="Lato"/>
                <a:ea typeface="Lato"/>
                <a:cs typeface="Lato"/>
                <a:sym typeface="Lato"/>
              </a:defRPr>
            </a:lvl3pPr>
            <a:lvl4pPr lvl="3" algn="ctr">
              <a:spcBef>
                <a:spcPts val="0"/>
              </a:spcBef>
              <a:buClr>
                <a:schemeClr val="lt1"/>
              </a:buClr>
              <a:buFont typeface="Lato"/>
              <a:defRPr>
                <a:solidFill>
                  <a:schemeClr val="lt1"/>
                </a:solidFill>
                <a:latin typeface="Lato"/>
                <a:ea typeface="Lato"/>
                <a:cs typeface="Lato"/>
                <a:sym typeface="Lato"/>
              </a:defRPr>
            </a:lvl4pPr>
            <a:lvl5pPr lvl="4" algn="ctr">
              <a:spcBef>
                <a:spcPts val="0"/>
              </a:spcBef>
              <a:buClr>
                <a:schemeClr val="lt1"/>
              </a:buClr>
              <a:buFont typeface="Lato"/>
              <a:defRPr>
                <a:solidFill>
                  <a:schemeClr val="lt1"/>
                </a:solidFill>
                <a:latin typeface="Lato"/>
                <a:ea typeface="Lato"/>
                <a:cs typeface="Lato"/>
                <a:sym typeface="Lato"/>
              </a:defRPr>
            </a:lvl5pPr>
            <a:lvl6pPr lvl="5" algn="ctr">
              <a:spcBef>
                <a:spcPts val="0"/>
              </a:spcBef>
              <a:buClr>
                <a:schemeClr val="lt1"/>
              </a:buClr>
              <a:buFont typeface="Lato"/>
              <a:defRPr>
                <a:solidFill>
                  <a:schemeClr val="lt1"/>
                </a:solidFill>
                <a:latin typeface="Lato"/>
                <a:ea typeface="Lato"/>
                <a:cs typeface="Lato"/>
                <a:sym typeface="Lato"/>
              </a:defRPr>
            </a:lvl6pPr>
            <a:lvl7pPr lvl="6" algn="ctr">
              <a:spcBef>
                <a:spcPts val="0"/>
              </a:spcBef>
              <a:buClr>
                <a:schemeClr val="lt1"/>
              </a:buClr>
              <a:buFont typeface="Lato"/>
              <a:defRPr>
                <a:solidFill>
                  <a:schemeClr val="lt1"/>
                </a:solidFill>
                <a:latin typeface="Lato"/>
                <a:ea typeface="Lato"/>
                <a:cs typeface="Lato"/>
                <a:sym typeface="Lato"/>
              </a:defRPr>
            </a:lvl7pPr>
            <a:lvl8pPr lvl="7" algn="ctr">
              <a:spcBef>
                <a:spcPts val="0"/>
              </a:spcBef>
              <a:buClr>
                <a:schemeClr val="lt1"/>
              </a:buClr>
              <a:buFont typeface="Lato"/>
              <a:defRPr>
                <a:solidFill>
                  <a:schemeClr val="lt1"/>
                </a:solidFill>
                <a:latin typeface="Lato"/>
                <a:ea typeface="Lato"/>
                <a:cs typeface="Lato"/>
                <a:sym typeface="Lato"/>
              </a:defRPr>
            </a:lvl8pPr>
            <a:lvl9pPr lvl="8" algn="ctr">
              <a:spcBef>
                <a:spcPts val="0"/>
              </a:spcBef>
              <a:buClr>
                <a:schemeClr val="lt1"/>
              </a:buClr>
              <a:buFont typeface="Lato"/>
              <a:defRPr>
                <a:solidFill>
                  <a:schemeClr val="lt1"/>
                </a:solidFill>
                <a:latin typeface="Lato"/>
                <a:ea typeface="Lato"/>
                <a:cs typeface="Lato"/>
                <a:sym typeface="Lato"/>
              </a:defRPr>
            </a:lvl9pPr>
          </a:lstStyle>
          <a:p/>
        </p:txBody>
      </p:sp>
      <p:sp>
        <p:nvSpPr>
          <p:cNvPr id="13" name="Shape 13"/>
          <p:cNvSpPr txBox="1"/>
          <p:nvPr>
            <p:ph idx="1" type="subTitle"/>
          </p:nvPr>
        </p:nvSpPr>
        <p:spPr>
          <a:xfrm>
            <a:off x="3096362" y="3266930"/>
            <a:ext cx="2951400" cy="701400"/>
          </a:xfrm>
          <a:prstGeom prst="rect">
            <a:avLst/>
          </a:prstGeom>
        </p:spPr>
        <p:txBody>
          <a:bodyPr anchorCtr="0" anchor="b" bIns="91425" lIns="91425" rIns="91425" tIns="91425"/>
          <a:lstStyle>
            <a:lvl1pPr lvl="0" algn="ctr">
              <a:lnSpc>
                <a:spcPct val="100000"/>
              </a:lnSpc>
              <a:spcBef>
                <a:spcPts val="0"/>
              </a:spcBef>
              <a:spcAft>
                <a:spcPts val="0"/>
              </a:spcAft>
              <a:buClr>
                <a:schemeClr val="lt1"/>
              </a:buClr>
              <a:buFont typeface="Playfair Display"/>
              <a:buNone/>
              <a:defRPr b="1">
                <a:solidFill>
                  <a:schemeClr val="lt1"/>
                </a:solidFill>
                <a:latin typeface="Playfair Display"/>
                <a:ea typeface="Playfair Display"/>
                <a:cs typeface="Playfair Display"/>
                <a:sym typeface="Playfair Display"/>
              </a:defRPr>
            </a:lvl1pPr>
            <a:lvl2pPr lvl="1" algn="ctr">
              <a:lnSpc>
                <a:spcPct val="100000"/>
              </a:lnSpc>
              <a:spcBef>
                <a:spcPts val="0"/>
              </a:spcBef>
              <a:spcAft>
                <a:spcPts val="0"/>
              </a:spcAft>
              <a:buClr>
                <a:schemeClr val="lt1"/>
              </a:buClr>
              <a:buSzPct val="100000"/>
              <a:buFont typeface="Playfair Display"/>
              <a:buNone/>
              <a:defRPr b="1" sz="1800">
                <a:solidFill>
                  <a:schemeClr val="lt1"/>
                </a:solidFill>
                <a:latin typeface="Playfair Display"/>
                <a:ea typeface="Playfair Display"/>
                <a:cs typeface="Playfair Display"/>
                <a:sym typeface="Playfair Display"/>
              </a:defRPr>
            </a:lvl2pPr>
            <a:lvl3pPr lvl="2" algn="ctr">
              <a:lnSpc>
                <a:spcPct val="100000"/>
              </a:lnSpc>
              <a:spcBef>
                <a:spcPts val="0"/>
              </a:spcBef>
              <a:spcAft>
                <a:spcPts val="0"/>
              </a:spcAft>
              <a:buClr>
                <a:schemeClr val="lt1"/>
              </a:buClr>
              <a:buSzPct val="100000"/>
              <a:buFont typeface="Playfair Display"/>
              <a:buNone/>
              <a:defRPr b="1" sz="1800">
                <a:solidFill>
                  <a:schemeClr val="lt1"/>
                </a:solidFill>
                <a:latin typeface="Playfair Display"/>
                <a:ea typeface="Playfair Display"/>
                <a:cs typeface="Playfair Display"/>
                <a:sym typeface="Playfair Display"/>
              </a:defRPr>
            </a:lvl3pPr>
            <a:lvl4pPr lvl="3" algn="ctr">
              <a:lnSpc>
                <a:spcPct val="100000"/>
              </a:lnSpc>
              <a:spcBef>
                <a:spcPts val="0"/>
              </a:spcBef>
              <a:spcAft>
                <a:spcPts val="0"/>
              </a:spcAft>
              <a:buClr>
                <a:schemeClr val="lt1"/>
              </a:buClr>
              <a:buSzPct val="100000"/>
              <a:buFont typeface="Playfair Display"/>
              <a:buNone/>
              <a:defRPr b="1" sz="1800">
                <a:solidFill>
                  <a:schemeClr val="lt1"/>
                </a:solidFill>
                <a:latin typeface="Playfair Display"/>
                <a:ea typeface="Playfair Display"/>
                <a:cs typeface="Playfair Display"/>
                <a:sym typeface="Playfair Display"/>
              </a:defRPr>
            </a:lvl4pPr>
            <a:lvl5pPr lvl="4" algn="ctr">
              <a:lnSpc>
                <a:spcPct val="100000"/>
              </a:lnSpc>
              <a:spcBef>
                <a:spcPts val="0"/>
              </a:spcBef>
              <a:spcAft>
                <a:spcPts val="0"/>
              </a:spcAft>
              <a:buClr>
                <a:schemeClr val="lt1"/>
              </a:buClr>
              <a:buSzPct val="100000"/>
              <a:buFont typeface="Playfair Display"/>
              <a:buNone/>
              <a:defRPr b="1" sz="1800">
                <a:solidFill>
                  <a:schemeClr val="lt1"/>
                </a:solidFill>
                <a:latin typeface="Playfair Display"/>
                <a:ea typeface="Playfair Display"/>
                <a:cs typeface="Playfair Display"/>
                <a:sym typeface="Playfair Display"/>
              </a:defRPr>
            </a:lvl5pPr>
            <a:lvl6pPr lvl="5" algn="ctr">
              <a:lnSpc>
                <a:spcPct val="100000"/>
              </a:lnSpc>
              <a:spcBef>
                <a:spcPts val="0"/>
              </a:spcBef>
              <a:spcAft>
                <a:spcPts val="0"/>
              </a:spcAft>
              <a:buClr>
                <a:schemeClr val="lt1"/>
              </a:buClr>
              <a:buSzPct val="100000"/>
              <a:buFont typeface="Playfair Display"/>
              <a:buNone/>
              <a:defRPr b="1" sz="1800">
                <a:solidFill>
                  <a:schemeClr val="lt1"/>
                </a:solidFill>
                <a:latin typeface="Playfair Display"/>
                <a:ea typeface="Playfair Display"/>
                <a:cs typeface="Playfair Display"/>
                <a:sym typeface="Playfair Display"/>
              </a:defRPr>
            </a:lvl6pPr>
            <a:lvl7pPr lvl="6" algn="ctr">
              <a:lnSpc>
                <a:spcPct val="100000"/>
              </a:lnSpc>
              <a:spcBef>
                <a:spcPts val="0"/>
              </a:spcBef>
              <a:spcAft>
                <a:spcPts val="0"/>
              </a:spcAft>
              <a:buClr>
                <a:schemeClr val="lt1"/>
              </a:buClr>
              <a:buSzPct val="100000"/>
              <a:buFont typeface="Playfair Display"/>
              <a:buNone/>
              <a:defRPr b="1" sz="1800">
                <a:solidFill>
                  <a:schemeClr val="lt1"/>
                </a:solidFill>
                <a:latin typeface="Playfair Display"/>
                <a:ea typeface="Playfair Display"/>
                <a:cs typeface="Playfair Display"/>
                <a:sym typeface="Playfair Display"/>
              </a:defRPr>
            </a:lvl7pPr>
            <a:lvl8pPr lvl="7" algn="ctr">
              <a:lnSpc>
                <a:spcPct val="100000"/>
              </a:lnSpc>
              <a:spcBef>
                <a:spcPts val="0"/>
              </a:spcBef>
              <a:spcAft>
                <a:spcPts val="0"/>
              </a:spcAft>
              <a:buClr>
                <a:schemeClr val="lt1"/>
              </a:buClr>
              <a:buSzPct val="100000"/>
              <a:buFont typeface="Playfair Display"/>
              <a:buNone/>
              <a:defRPr b="1" sz="1800">
                <a:solidFill>
                  <a:schemeClr val="lt1"/>
                </a:solidFill>
                <a:latin typeface="Playfair Display"/>
                <a:ea typeface="Playfair Display"/>
                <a:cs typeface="Playfair Display"/>
                <a:sym typeface="Playfair Display"/>
              </a:defRPr>
            </a:lvl8pPr>
            <a:lvl9pPr lvl="8" algn="ctr">
              <a:lnSpc>
                <a:spcPct val="100000"/>
              </a:lnSpc>
              <a:spcBef>
                <a:spcPts val="0"/>
              </a:spcBef>
              <a:spcAft>
                <a:spcPts val="0"/>
              </a:spcAft>
              <a:buClr>
                <a:schemeClr val="lt1"/>
              </a:buClr>
              <a:buSzPct val="100000"/>
              <a:buFont typeface="Playfair Display"/>
              <a:buNone/>
              <a:defRPr b="1" sz="1800">
                <a:solidFill>
                  <a:schemeClr val="lt1"/>
                </a:solidFill>
                <a:latin typeface="Playfair Display"/>
                <a:ea typeface="Playfair Display"/>
                <a:cs typeface="Playfair Display"/>
                <a:sym typeface="Playfair Display"/>
              </a:defRPr>
            </a:lvl9pPr>
          </a:lstStyle>
          <a:p/>
        </p:txBody>
      </p:sp>
      <p:sp>
        <p:nvSpPr>
          <p:cNvPr id="14" name="Shape 14"/>
          <p:cNvSpPr txBox="1"/>
          <p:nvPr>
            <p:ph idx="12" type="sldNum"/>
          </p:nvPr>
        </p:nvSpPr>
        <p:spPr>
          <a:xfrm>
            <a:off x="8490250" y="4681009"/>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spTree>
      <p:nvGrpSpPr>
        <p:cNvPr id="48" name="Shape 48"/>
        <p:cNvGrpSpPr/>
        <p:nvPr/>
      </p:nvGrpSpPr>
      <p:grpSpPr>
        <a:xfrm>
          <a:off x="0" y="0"/>
          <a:ext cx="0" cy="0"/>
          <a:chOff x="0" y="0"/>
          <a:chExt cx="0" cy="0"/>
        </a:xfrm>
      </p:grpSpPr>
      <p:sp>
        <p:nvSpPr>
          <p:cNvPr id="49" name="Shape 49"/>
          <p:cNvSpPr/>
          <p:nvPr/>
        </p:nvSpPr>
        <p:spPr>
          <a:xfrm>
            <a:off x="0" y="5045700"/>
            <a:ext cx="9144000" cy="97800"/>
          </a:xfrm>
          <a:prstGeom prst="rect">
            <a:avLst/>
          </a:prstGeom>
          <a:solidFill>
            <a:schemeClr val="dk1"/>
          </a:solidFill>
          <a:ln>
            <a:noFill/>
          </a:ln>
        </p:spPr>
        <p:txBody>
          <a:bodyPr anchorCtr="0" anchor="ctr" bIns="91425" lIns="91425" rIns="91425" tIns="91425">
            <a:noAutofit/>
          </a:bodyPr>
          <a:lstStyle/>
          <a:p>
            <a:pPr lvl="0">
              <a:spcBef>
                <a:spcPts val="0"/>
              </a:spcBef>
              <a:buNone/>
            </a:pPr>
            <a:r>
              <a:t/>
            </a:r>
            <a:endParaRPr/>
          </a:p>
        </p:txBody>
      </p:sp>
      <p:sp>
        <p:nvSpPr>
          <p:cNvPr id="50" name="Shape 50"/>
          <p:cNvSpPr txBox="1"/>
          <p:nvPr>
            <p:ph type="title"/>
          </p:nvPr>
        </p:nvSpPr>
        <p:spPr>
          <a:xfrm>
            <a:off x="311700" y="1233100"/>
            <a:ext cx="8520600" cy="1610100"/>
          </a:xfrm>
          <a:prstGeom prst="rect">
            <a:avLst/>
          </a:prstGeom>
        </p:spPr>
        <p:txBody>
          <a:bodyPr anchorCtr="0" anchor="b" bIns="91425" lIns="91425" rIns="91425" tIns="91425"/>
          <a:lstStyle>
            <a:lvl1pPr lvl="0" algn="ctr">
              <a:spcBef>
                <a:spcPts val="0"/>
              </a:spcBef>
              <a:buSzPct val="100000"/>
              <a:buFont typeface="Lato"/>
              <a:defRPr sz="10000">
                <a:latin typeface="Lato"/>
                <a:ea typeface="Lato"/>
                <a:cs typeface="Lato"/>
                <a:sym typeface="Lato"/>
              </a:defRPr>
            </a:lvl1pPr>
            <a:lvl2pPr lvl="1" algn="ctr">
              <a:spcBef>
                <a:spcPts val="0"/>
              </a:spcBef>
              <a:buSzPct val="100000"/>
              <a:buFont typeface="Lato"/>
              <a:defRPr sz="10000">
                <a:latin typeface="Lato"/>
                <a:ea typeface="Lato"/>
                <a:cs typeface="Lato"/>
                <a:sym typeface="Lato"/>
              </a:defRPr>
            </a:lvl2pPr>
            <a:lvl3pPr lvl="2" algn="ctr">
              <a:spcBef>
                <a:spcPts val="0"/>
              </a:spcBef>
              <a:buSzPct val="100000"/>
              <a:buFont typeface="Lato"/>
              <a:defRPr sz="10000">
                <a:latin typeface="Lato"/>
                <a:ea typeface="Lato"/>
                <a:cs typeface="Lato"/>
                <a:sym typeface="Lato"/>
              </a:defRPr>
            </a:lvl3pPr>
            <a:lvl4pPr lvl="3" algn="ctr">
              <a:spcBef>
                <a:spcPts val="0"/>
              </a:spcBef>
              <a:buSzPct val="100000"/>
              <a:buFont typeface="Lato"/>
              <a:defRPr sz="10000">
                <a:latin typeface="Lato"/>
                <a:ea typeface="Lato"/>
                <a:cs typeface="Lato"/>
                <a:sym typeface="Lato"/>
              </a:defRPr>
            </a:lvl4pPr>
            <a:lvl5pPr lvl="4" algn="ctr">
              <a:spcBef>
                <a:spcPts val="0"/>
              </a:spcBef>
              <a:buSzPct val="100000"/>
              <a:buFont typeface="Lato"/>
              <a:defRPr sz="10000">
                <a:latin typeface="Lato"/>
                <a:ea typeface="Lato"/>
                <a:cs typeface="Lato"/>
                <a:sym typeface="Lato"/>
              </a:defRPr>
            </a:lvl5pPr>
            <a:lvl6pPr lvl="5" algn="ctr">
              <a:spcBef>
                <a:spcPts val="0"/>
              </a:spcBef>
              <a:buSzPct val="100000"/>
              <a:buFont typeface="Lato"/>
              <a:defRPr sz="10000">
                <a:latin typeface="Lato"/>
                <a:ea typeface="Lato"/>
                <a:cs typeface="Lato"/>
                <a:sym typeface="Lato"/>
              </a:defRPr>
            </a:lvl6pPr>
            <a:lvl7pPr lvl="6" algn="ctr">
              <a:spcBef>
                <a:spcPts val="0"/>
              </a:spcBef>
              <a:buSzPct val="100000"/>
              <a:buFont typeface="Lato"/>
              <a:defRPr sz="10000">
                <a:latin typeface="Lato"/>
                <a:ea typeface="Lato"/>
                <a:cs typeface="Lato"/>
                <a:sym typeface="Lato"/>
              </a:defRPr>
            </a:lvl7pPr>
            <a:lvl8pPr lvl="7" algn="ctr">
              <a:spcBef>
                <a:spcPts val="0"/>
              </a:spcBef>
              <a:buSzPct val="100000"/>
              <a:buFont typeface="Lato"/>
              <a:defRPr sz="10000">
                <a:latin typeface="Lato"/>
                <a:ea typeface="Lato"/>
                <a:cs typeface="Lato"/>
                <a:sym typeface="Lato"/>
              </a:defRPr>
            </a:lvl8pPr>
            <a:lvl9pPr lvl="8" algn="ctr">
              <a:spcBef>
                <a:spcPts val="0"/>
              </a:spcBef>
              <a:buSzPct val="100000"/>
              <a:buFont typeface="Lato"/>
              <a:defRPr sz="10000">
                <a:latin typeface="Lato"/>
                <a:ea typeface="Lato"/>
                <a:cs typeface="Lato"/>
                <a:sym typeface="Lato"/>
              </a:defRPr>
            </a:lvl9pPr>
          </a:lstStyle>
          <a:p/>
        </p:txBody>
      </p:sp>
      <p:sp>
        <p:nvSpPr>
          <p:cNvPr id="51" name="Shape 51"/>
          <p:cNvSpPr txBox="1"/>
          <p:nvPr>
            <p:ph idx="1" type="body"/>
          </p:nvPr>
        </p:nvSpPr>
        <p:spPr>
          <a:xfrm>
            <a:off x="311700" y="2919450"/>
            <a:ext cx="8520600" cy="1071600"/>
          </a:xfrm>
          <a:prstGeom prst="rect">
            <a:avLst/>
          </a:prstGeom>
        </p:spPr>
        <p:txBody>
          <a:bodyPr anchorCtr="0" anchor="t" bIns="91425" lIns="91425" rIns="91425" tIns="91425"/>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p:txBody>
      </p:sp>
      <p:sp>
        <p:nvSpPr>
          <p:cNvPr id="52" name="Shape 52"/>
          <p:cNvSpPr txBox="1"/>
          <p:nvPr>
            <p:ph idx="12" type="sldNum"/>
          </p:nvPr>
        </p:nvSpPr>
        <p:spPr>
          <a:xfrm>
            <a:off x="8490250" y="4681009"/>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r"/>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53" name="Shape 53"/>
        <p:cNvGrpSpPr/>
        <p:nvPr/>
      </p:nvGrpSpPr>
      <p:grpSpPr>
        <a:xfrm>
          <a:off x="0" y="0"/>
          <a:ext cx="0" cy="0"/>
          <a:chOff x="0" y="0"/>
          <a:chExt cx="0" cy="0"/>
        </a:xfrm>
      </p:grpSpPr>
      <p:sp>
        <p:nvSpPr>
          <p:cNvPr id="54" name="Shape 54"/>
          <p:cNvSpPr txBox="1"/>
          <p:nvPr>
            <p:ph idx="12" type="sldNum"/>
          </p:nvPr>
        </p:nvSpPr>
        <p:spPr>
          <a:xfrm>
            <a:off x="8490250" y="4681009"/>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bg>
      <p:bgPr>
        <a:solidFill>
          <a:schemeClr val="dk1"/>
        </a:solidFill>
      </p:bgPr>
    </p:bg>
    <p:spTree>
      <p:nvGrpSpPr>
        <p:cNvPr id="15" name="Shape 15"/>
        <p:cNvGrpSpPr/>
        <p:nvPr/>
      </p:nvGrpSpPr>
      <p:grpSpPr>
        <a:xfrm>
          <a:off x="0" y="0"/>
          <a:ext cx="0" cy="0"/>
          <a:chOff x="0" y="0"/>
          <a:chExt cx="0" cy="0"/>
        </a:xfrm>
      </p:grpSpPr>
      <p:sp>
        <p:nvSpPr>
          <p:cNvPr id="16" name="Shape 16"/>
          <p:cNvSpPr txBox="1"/>
          <p:nvPr>
            <p:ph type="title"/>
          </p:nvPr>
        </p:nvSpPr>
        <p:spPr>
          <a:xfrm>
            <a:off x="509550" y="1423875"/>
            <a:ext cx="8124900" cy="1798200"/>
          </a:xfrm>
          <a:prstGeom prst="rect">
            <a:avLst/>
          </a:prstGeom>
        </p:spPr>
        <p:txBody>
          <a:bodyPr anchorCtr="0" anchor="ctr" bIns="91425" lIns="91425" rIns="91425" tIns="91425"/>
          <a:lstStyle>
            <a:lvl1pPr lvl="0" algn="ctr">
              <a:spcBef>
                <a:spcPts val="0"/>
              </a:spcBef>
              <a:buClr>
                <a:schemeClr val="lt1"/>
              </a:buClr>
              <a:buSzPct val="100000"/>
              <a:buFont typeface="Lato"/>
              <a:defRPr b="0" sz="4800">
                <a:solidFill>
                  <a:schemeClr val="lt1"/>
                </a:solidFill>
                <a:latin typeface="Lato"/>
                <a:ea typeface="Lato"/>
                <a:cs typeface="Lato"/>
                <a:sym typeface="Lato"/>
              </a:defRPr>
            </a:lvl1pPr>
            <a:lvl2pPr lvl="1" algn="ctr">
              <a:spcBef>
                <a:spcPts val="0"/>
              </a:spcBef>
              <a:buClr>
                <a:schemeClr val="lt1"/>
              </a:buClr>
              <a:buSzPct val="100000"/>
              <a:buFont typeface="Lato"/>
              <a:defRPr b="0" sz="4800">
                <a:solidFill>
                  <a:schemeClr val="lt1"/>
                </a:solidFill>
                <a:latin typeface="Lato"/>
                <a:ea typeface="Lato"/>
                <a:cs typeface="Lato"/>
                <a:sym typeface="Lato"/>
              </a:defRPr>
            </a:lvl2pPr>
            <a:lvl3pPr lvl="2" algn="ctr">
              <a:spcBef>
                <a:spcPts val="0"/>
              </a:spcBef>
              <a:buClr>
                <a:schemeClr val="lt1"/>
              </a:buClr>
              <a:buSzPct val="100000"/>
              <a:buFont typeface="Lato"/>
              <a:defRPr b="0" sz="4800">
                <a:solidFill>
                  <a:schemeClr val="lt1"/>
                </a:solidFill>
                <a:latin typeface="Lato"/>
                <a:ea typeface="Lato"/>
                <a:cs typeface="Lato"/>
                <a:sym typeface="Lato"/>
              </a:defRPr>
            </a:lvl3pPr>
            <a:lvl4pPr lvl="3" algn="ctr">
              <a:spcBef>
                <a:spcPts val="0"/>
              </a:spcBef>
              <a:buClr>
                <a:schemeClr val="lt1"/>
              </a:buClr>
              <a:buSzPct val="100000"/>
              <a:buFont typeface="Lato"/>
              <a:defRPr b="0" sz="4800">
                <a:solidFill>
                  <a:schemeClr val="lt1"/>
                </a:solidFill>
                <a:latin typeface="Lato"/>
                <a:ea typeface="Lato"/>
                <a:cs typeface="Lato"/>
                <a:sym typeface="Lato"/>
              </a:defRPr>
            </a:lvl4pPr>
            <a:lvl5pPr lvl="4" algn="ctr">
              <a:spcBef>
                <a:spcPts val="0"/>
              </a:spcBef>
              <a:buClr>
                <a:schemeClr val="lt1"/>
              </a:buClr>
              <a:buSzPct val="100000"/>
              <a:buFont typeface="Lato"/>
              <a:defRPr b="0" sz="4800">
                <a:solidFill>
                  <a:schemeClr val="lt1"/>
                </a:solidFill>
                <a:latin typeface="Lato"/>
                <a:ea typeface="Lato"/>
                <a:cs typeface="Lato"/>
                <a:sym typeface="Lato"/>
              </a:defRPr>
            </a:lvl5pPr>
            <a:lvl6pPr lvl="5" algn="ctr">
              <a:spcBef>
                <a:spcPts val="0"/>
              </a:spcBef>
              <a:buClr>
                <a:schemeClr val="lt1"/>
              </a:buClr>
              <a:buSzPct val="100000"/>
              <a:buFont typeface="Lato"/>
              <a:defRPr b="0" sz="4800">
                <a:solidFill>
                  <a:schemeClr val="lt1"/>
                </a:solidFill>
                <a:latin typeface="Lato"/>
                <a:ea typeface="Lato"/>
                <a:cs typeface="Lato"/>
                <a:sym typeface="Lato"/>
              </a:defRPr>
            </a:lvl6pPr>
            <a:lvl7pPr lvl="6" algn="ctr">
              <a:spcBef>
                <a:spcPts val="0"/>
              </a:spcBef>
              <a:buClr>
                <a:schemeClr val="lt1"/>
              </a:buClr>
              <a:buSzPct val="100000"/>
              <a:buFont typeface="Lato"/>
              <a:defRPr b="0" sz="4800">
                <a:solidFill>
                  <a:schemeClr val="lt1"/>
                </a:solidFill>
                <a:latin typeface="Lato"/>
                <a:ea typeface="Lato"/>
                <a:cs typeface="Lato"/>
                <a:sym typeface="Lato"/>
              </a:defRPr>
            </a:lvl7pPr>
            <a:lvl8pPr lvl="7" algn="ctr">
              <a:spcBef>
                <a:spcPts val="0"/>
              </a:spcBef>
              <a:buClr>
                <a:schemeClr val="lt1"/>
              </a:buClr>
              <a:buSzPct val="100000"/>
              <a:buFont typeface="Lato"/>
              <a:defRPr b="0" sz="4800">
                <a:solidFill>
                  <a:schemeClr val="lt1"/>
                </a:solidFill>
                <a:latin typeface="Lato"/>
                <a:ea typeface="Lato"/>
                <a:cs typeface="Lato"/>
                <a:sym typeface="Lato"/>
              </a:defRPr>
            </a:lvl8pPr>
            <a:lvl9pPr lvl="8" algn="ctr">
              <a:spcBef>
                <a:spcPts val="0"/>
              </a:spcBef>
              <a:buClr>
                <a:schemeClr val="lt1"/>
              </a:buClr>
              <a:buSzPct val="100000"/>
              <a:buFont typeface="Lato"/>
              <a:defRPr b="0" sz="4800">
                <a:solidFill>
                  <a:schemeClr val="lt1"/>
                </a:solidFill>
                <a:latin typeface="Lato"/>
                <a:ea typeface="Lato"/>
                <a:cs typeface="Lato"/>
                <a:sym typeface="Lato"/>
              </a:defRPr>
            </a:lvl9pPr>
          </a:lstStyle>
          <a:p/>
        </p:txBody>
      </p:sp>
      <p:sp>
        <p:nvSpPr>
          <p:cNvPr id="17" name="Shape 17"/>
          <p:cNvSpPr txBox="1"/>
          <p:nvPr>
            <p:ph idx="12" type="sldNum"/>
          </p:nvPr>
        </p:nvSpPr>
        <p:spPr>
          <a:xfrm>
            <a:off x="8490250" y="4681009"/>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r">
                <a:solidFill>
                  <a:schemeClr val="lt1"/>
                </a:solidFill>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8" name="Shape 18"/>
        <p:cNvGrpSpPr/>
        <p:nvPr/>
      </p:nvGrpSpPr>
      <p:grpSpPr>
        <a:xfrm>
          <a:off x="0" y="0"/>
          <a:ext cx="0" cy="0"/>
          <a:chOff x="0" y="0"/>
          <a:chExt cx="0" cy="0"/>
        </a:xfrm>
      </p:grpSpPr>
      <p:sp>
        <p:nvSpPr>
          <p:cNvPr id="19" name="Shape 19"/>
          <p:cNvSpPr/>
          <p:nvPr/>
        </p:nvSpPr>
        <p:spPr>
          <a:xfrm>
            <a:off x="0" y="5045700"/>
            <a:ext cx="9144000" cy="97800"/>
          </a:xfrm>
          <a:prstGeom prst="rect">
            <a:avLst/>
          </a:prstGeom>
          <a:solidFill>
            <a:schemeClr val="dk1"/>
          </a:solidFill>
          <a:ln>
            <a:noFill/>
          </a:ln>
        </p:spPr>
        <p:txBody>
          <a:bodyPr anchorCtr="0" anchor="ctr" bIns="91425" lIns="91425" rIns="91425" tIns="91425">
            <a:noAutofit/>
          </a:bodyPr>
          <a:lstStyle/>
          <a:p>
            <a:pPr lvl="0">
              <a:spcBef>
                <a:spcPts val="0"/>
              </a:spcBef>
              <a:buNone/>
            </a:pPr>
            <a:r>
              <a:t/>
            </a:r>
            <a:endParaRPr/>
          </a:p>
        </p:txBody>
      </p:sp>
      <p:sp>
        <p:nvSpPr>
          <p:cNvPr id="20" name="Shape 20"/>
          <p:cNvSpPr txBox="1"/>
          <p:nvPr>
            <p:ph type="title"/>
          </p:nvPr>
        </p:nvSpPr>
        <p:spPr>
          <a:xfrm>
            <a:off x="311700" y="391350"/>
            <a:ext cx="8520600" cy="6261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1" name="Shape 21"/>
          <p:cNvSpPr txBox="1"/>
          <p:nvPr>
            <p:ph idx="1" type="body"/>
          </p:nvPr>
        </p:nvSpPr>
        <p:spPr>
          <a:xfrm>
            <a:off x="311700" y="1152475"/>
            <a:ext cx="8520600" cy="34164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2" name="Shape 22"/>
          <p:cNvSpPr txBox="1"/>
          <p:nvPr>
            <p:ph idx="12" type="sldNum"/>
          </p:nvPr>
        </p:nvSpPr>
        <p:spPr>
          <a:xfrm>
            <a:off x="8490250" y="4681009"/>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3" name="Shape 23"/>
        <p:cNvGrpSpPr/>
        <p:nvPr/>
      </p:nvGrpSpPr>
      <p:grpSpPr>
        <a:xfrm>
          <a:off x="0" y="0"/>
          <a:ext cx="0" cy="0"/>
          <a:chOff x="0" y="0"/>
          <a:chExt cx="0" cy="0"/>
        </a:xfrm>
      </p:grpSpPr>
      <p:sp>
        <p:nvSpPr>
          <p:cNvPr id="24" name="Shape 24"/>
          <p:cNvSpPr txBox="1"/>
          <p:nvPr>
            <p:ph type="title"/>
          </p:nvPr>
        </p:nvSpPr>
        <p:spPr>
          <a:xfrm>
            <a:off x="311700" y="391350"/>
            <a:ext cx="8520600" cy="6261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5" name="Shape 25"/>
          <p:cNvSpPr txBox="1"/>
          <p:nvPr>
            <p:ph idx="1" type="body"/>
          </p:nvPr>
        </p:nvSpPr>
        <p:spPr>
          <a:xfrm>
            <a:off x="311700" y="1152475"/>
            <a:ext cx="3999900" cy="3416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6" name="Shape 26"/>
          <p:cNvSpPr txBox="1"/>
          <p:nvPr>
            <p:ph idx="2" type="body"/>
          </p:nvPr>
        </p:nvSpPr>
        <p:spPr>
          <a:xfrm>
            <a:off x="4832400" y="1152475"/>
            <a:ext cx="3999900" cy="3416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7" name="Shape 27"/>
          <p:cNvSpPr txBox="1"/>
          <p:nvPr>
            <p:ph idx="12" type="sldNum"/>
          </p:nvPr>
        </p:nvSpPr>
        <p:spPr>
          <a:xfrm>
            <a:off x="8490250" y="4681009"/>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8" name="Shape 28"/>
        <p:cNvGrpSpPr/>
        <p:nvPr/>
      </p:nvGrpSpPr>
      <p:grpSpPr>
        <a:xfrm>
          <a:off x="0" y="0"/>
          <a:ext cx="0" cy="0"/>
          <a:chOff x="0" y="0"/>
          <a:chExt cx="0" cy="0"/>
        </a:xfrm>
      </p:grpSpPr>
      <p:sp>
        <p:nvSpPr>
          <p:cNvPr id="29" name="Shape 29"/>
          <p:cNvSpPr txBox="1"/>
          <p:nvPr>
            <p:ph type="title"/>
          </p:nvPr>
        </p:nvSpPr>
        <p:spPr>
          <a:xfrm>
            <a:off x="311700" y="391350"/>
            <a:ext cx="8520600" cy="6261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30" name="Shape 30"/>
          <p:cNvSpPr txBox="1"/>
          <p:nvPr>
            <p:ph idx="12" type="sldNum"/>
          </p:nvPr>
        </p:nvSpPr>
        <p:spPr>
          <a:xfrm>
            <a:off x="8490250" y="4681009"/>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31" name="Shape 31"/>
        <p:cNvGrpSpPr/>
        <p:nvPr/>
      </p:nvGrpSpPr>
      <p:grpSpPr>
        <a:xfrm>
          <a:off x="0" y="0"/>
          <a:ext cx="0" cy="0"/>
          <a:chOff x="0" y="0"/>
          <a:chExt cx="0" cy="0"/>
        </a:xfrm>
      </p:grpSpPr>
      <p:sp>
        <p:nvSpPr>
          <p:cNvPr id="32" name="Shape 32"/>
          <p:cNvSpPr txBox="1"/>
          <p:nvPr>
            <p:ph type="title"/>
          </p:nvPr>
        </p:nvSpPr>
        <p:spPr>
          <a:xfrm>
            <a:off x="311700" y="555600"/>
            <a:ext cx="2808000" cy="755700"/>
          </a:xfrm>
          <a:prstGeom prst="rect">
            <a:avLst/>
          </a:prstGeom>
        </p:spPr>
        <p:txBody>
          <a:bodyPr anchorCtr="0" anchor="b" bIns="91425" lIns="91425" rIns="91425"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33" name="Shape 33"/>
          <p:cNvSpPr txBox="1"/>
          <p:nvPr>
            <p:ph idx="1" type="body"/>
          </p:nvPr>
        </p:nvSpPr>
        <p:spPr>
          <a:xfrm>
            <a:off x="311700" y="1391377"/>
            <a:ext cx="2808000" cy="3179400"/>
          </a:xfrm>
          <a:prstGeom prst="rect">
            <a:avLst/>
          </a:prstGeom>
        </p:spPr>
        <p:txBody>
          <a:bodyPr anchorCtr="0" anchor="t" bIns="91425" lIns="91425" rIns="91425"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4" name="Shape 34"/>
          <p:cNvSpPr txBox="1"/>
          <p:nvPr>
            <p:ph idx="12" type="sldNum"/>
          </p:nvPr>
        </p:nvSpPr>
        <p:spPr>
          <a:xfrm>
            <a:off x="8490250" y="4681009"/>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bg>
      <p:bgPr>
        <a:solidFill>
          <a:schemeClr val="dk2"/>
        </a:solidFill>
      </p:bgPr>
    </p:bg>
    <p:spTree>
      <p:nvGrpSpPr>
        <p:cNvPr id="35" name="Shape 35"/>
        <p:cNvGrpSpPr/>
        <p:nvPr/>
      </p:nvGrpSpPr>
      <p:grpSpPr>
        <a:xfrm>
          <a:off x="0" y="0"/>
          <a:ext cx="0" cy="0"/>
          <a:chOff x="0" y="0"/>
          <a:chExt cx="0" cy="0"/>
        </a:xfrm>
      </p:grpSpPr>
      <p:sp>
        <p:nvSpPr>
          <p:cNvPr id="36" name="Shape 36"/>
          <p:cNvSpPr txBox="1"/>
          <p:nvPr>
            <p:ph type="title"/>
          </p:nvPr>
        </p:nvSpPr>
        <p:spPr>
          <a:xfrm>
            <a:off x="490250" y="526350"/>
            <a:ext cx="5618700" cy="4090800"/>
          </a:xfrm>
          <a:prstGeom prst="rect">
            <a:avLst/>
          </a:prstGeom>
        </p:spPr>
        <p:txBody>
          <a:bodyPr anchorCtr="0" anchor="ctr" bIns="91425" lIns="91425" rIns="91425" tIns="91425"/>
          <a:lstStyle>
            <a:lvl1pPr lvl="0">
              <a:spcBef>
                <a:spcPts val="0"/>
              </a:spcBef>
              <a:buClr>
                <a:schemeClr val="lt1"/>
              </a:buClr>
              <a:buSzPct val="100000"/>
              <a:buFont typeface="Lato"/>
              <a:defRPr b="0" sz="4800">
                <a:solidFill>
                  <a:schemeClr val="lt1"/>
                </a:solidFill>
                <a:latin typeface="Lato"/>
                <a:ea typeface="Lato"/>
                <a:cs typeface="Lato"/>
                <a:sym typeface="Lato"/>
              </a:defRPr>
            </a:lvl1pPr>
            <a:lvl2pPr lvl="1">
              <a:spcBef>
                <a:spcPts val="0"/>
              </a:spcBef>
              <a:buClr>
                <a:schemeClr val="lt1"/>
              </a:buClr>
              <a:buSzPct val="100000"/>
              <a:buFont typeface="Lato"/>
              <a:defRPr b="0" sz="4800">
                <a:solidFill>
                  <a:schemeClr val="lt1"/>
                </a:solidFill>
                <a:latin typeface="Lato"/>
                <a:ea typeface="Lato"/>
                <a:cs typeface="Lato"/>
                <a:sym typeface="Lato"/>
              </a:defRPr>
            </a:lvl2pPr>
            <a:lvl3pPr lvl="2">
              <a:spcBef>
                <a:spcPts val="0"/>
              </a:spcBef>
              <a:buClr>
                <a:schemeClr val="lt1"/>
              </a:buClr>
              <a:buSzPct val="100000"/>
              <a:buFont typeface="Lato"/>
              <a:defRPr b="0" sz="4800">
                <a:solidFill>
                  <a:schemeClr val="lt1"/>
                </a:solidFill>
                <a:latin typeface="Lato"/>
                <a:ea typeface="Lato"/>
                <a:cs typeface="Lato"/>
                <a:sym typeface="Lato"/>
              </a:defRPr>
            </a:lvl3pPr>
            <a:lvl4pPr lvl="3">
              <a:spcBef>
                <a:spcPts val="0"/>
              </a:spcBef>
              <a:buClr>
                <a:schemeClr val="lt1"/>
              </a:buClr>
              <a:buSzPct val="100000"/>
              <a:buFont typeface="Lato"/>
              <a:defRPr b="0" sz="4800">
                <a:solidFill>
                  <a:schemeClr val="lt1"/>
                </a:solidFill>
                <a:latin typeface="Lato"/>
                <a:ea typeface="Lato"/>
                <a:cs typeface="Lato"/>
                <a:sym typeface="Lato"/>
              </a:defRPr>
            </a:lvl4pPr>
            <a:lvl5pPr lvl="4">
              <a:spcBef>
                <a:spcPts val="0"/>
              </a:spcBef>
              <a:buClr>
                <a:schemeClr val="lt1"/>
              </a:buClr>
              <a:buSzPct val="100000"/>
              <a:buFont typeface="Lato"/>
              <a:defRPr b="0" sz="4800">
                <a:solidFill>
                  <a:schemeClr val="lt1"/>
                </a:solidFill>
                <a:latin typeface="Lato"/>
                <a:ea typeface="Lato"/>
                <a:cs typeface="Lato"/>
                <a:sym typeface="Lato"/>
              </a:defRPr>
            </a:lvl5pPr>
            <a:lvl6pPr lvl="5">
              <a:spcBef>
                <a:spcPts val="0"/>
              </a:spcBef>
              <a:buClr>
                <a:schemeClr val="lt1"/>
              </a:buClr>
              <a:buSzPct val="100000"/>
              <a:buFont typeface="Lato"/>
              <a:defRPr b="0" sz="4800">
                <a:solidFill>
                  <a:schemeClr val="lt1"/>
                </a:solidFill>
                <a:latin typeface="Lato"/>
                <a:ea typeface="Lato"/>
                <a:cs typeface="Lato"/>
                <a:sym typeface="Lato"/>
              </a:defRPr>
            </a:lvl6pPr>
            <a:lvl7pPr lvl="6">
              <a:spcBef>
                <a:spcPts val="0"/>
              </a:spcBef>
              <a:buClr>
                <a:schemeClr val="lt1"/>
              </a:buClr>
              <a:buSzPct val="100000"/>
              <a:buFont typeface="Lato"/>
              <a:defRPr b="0" sz="4800">
                <a:solidFill>
                  <a:schemeClr val="lt1"/>
                </a:solidFill>
                <a:latin typeface="Lato"/>
                <a:ea typeface="Lato"/>
                <a:cs typeface="Lato"/>
                <a:sym typeface="Lato"/>
              </a:defRPr>
            </a:lvl7pPr>
            <a:lvl8pPr lvl="7">
              <a:spcBef>
                <a:spcPts val="0"/>
              </a:spcBef>
              <a:buClr>
                <a:schemeClr val="lt1"/>
              </a:buClr>
              <a:buSzPct val="100000"/>
              <a:buFont typeface="Lato"/>
              <a:defRPr b="0" sz="4800">
                <a:solidFill>
                  <a:schemeClr val="lt1"/>
                </a:solidFill>
                <a:latin typeface="Lato"/>
                <a:ea typeface="Lato"/>
                <a:cs typeface="Lato"/>
                <a:sym typeface="Lato"/>
              </a:defRPr>
            </a:lvl8pPr>
            <a:lvl9pPr lvl="8">
              <a:spcBef>
                <a:spcPts val="0"/>
              </a:spcBef>
              <a:buClr>
                <a:schemeClr val="lt1"/>
              </a:buClr>
              <a:buSzPct val="100000"/>
              <a:buFont typeface="Lato"/>
              <a:defRPr b="0" sz="4800">
                <a:solidFill>
                  <a:schemeClr val="lt1"/>
                </a:solidFill>
                <a:latin typeface="Lato"/>
                <a:ea typeface="Lato"/>
                <a:cs typeface="Lato"/>
                <a:sym typeface="Lato"/>
              </a:defRPr>
            </a:lvl9pPr>
          </a:lstStyle>
          <a:p/>
        </p:txBody>
      </p:sp>
      <p:sp>
        <p:nvSpPr>
          <p:cNvPr id="37" name="Shape 37"/>
          <p:cNvSpPr txBox="1"/>
          <p:nvPr>
            <p:ph idx="12" type="sldNum"/>
          </p:nvPr>
        </p:nvSpPr>
        <p:spPr>
          <a:xfrm>
            <a:off x="8490250" y="4681009"/>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r">
                <a:solidFill>
                  <a:schemeClr val="lt1"/>
                </a:solidFill>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spTree>
      <p:nvGrpSpPr>
        <p:cNvPr id="38" name="Shape 38"/>
        <p:cNvGrpSpPr/>
        <p:nvPr/>
      </p:nvGrpSpPr>
      <p:grpSpPr>
        <a:xfrm>
          <a:off x="0" y="0"/>
          <a:ext cx="0" cy="0"/>
          <a:chOff x="0" y="0"/>
          <a:chExt cx="0" cy="0"/>
        </a:xfrm>
      </p:grpSpPr>
      <p:sp>
        <p:nvSpPr>
          <p:cNvPr id="39" name="Shape 39"/>
          <p:cNvSpPr/>
          <p:nvPr/>
        </p:nvSpPr>
        <p:spPr>
          <a:xfrm>
            <a:off x="4572000" y="-25"/>
            <a:ext cx="4572000" cy="5143500"/>
          </a:xfrm>
          <a:prstGeom prst="rect">
            <a:avLst/>
          </a:prstGeom>
          <a:solidFill>
            <a:schemeClr val="dk1"/>
          </a:solidFill>
          <a:ln>
            <a:noFill/>
          </a:ln>
        </p:spPr>
        <p:txBody>
          <a:bodyPr anchorCtr="0" anchor="ctr" bIns="91425" lIns="91425" rIns="91425" tIns="91425">
            <a:noAutofit/>
          </a:bodyPr>
          <a:lstStyle/>
          <a:p>
            <a:pPr lvl="0">
              <a:spcBef>
                <a:spcPts val="0"/>
              </a:spcBef>
              <a:buNone/>
            </a:pPr>
            <a:r>
              <a:t/>
            </a:r>
            <a:endParaRPr/>
          </a:p>
        </p:txBody>
      </p:sp>
      <p:cxnSp>
        <p:nvCxnSpPr>
          <p:cNvPr id="40" name="Shape 40"/>
          <p:cNvCxnSpPr/>
          <p:nvPr/>
        </p:nvCxnSpPr>
        <p:spPr>
          <a:xfrm>
            <a:off x="5029675" y="4495500"/>
            <a:ext cx="468300" cy="0"/>
          </a:xfrm>
          <a:prstGeom prst="straightConnector1">
            <a:avLst/>
          </a:prstGeom>
          <a:noFill/>
          <a:ln cap="flat" cmpd="sng" w="19050">
            <a:solidFill>
              <a:schemeClr val="lt1"/>
            </a:solidFill>
            <a:prstDash val="solid"/>
            <a:round/>
            <a:headEnd len="med" w="med" type="none"/>
            <a:tailEnd len="med" w="med" type="none"/>
          </a:ln>
        </p:spPr>
      </p:cxnSp>
      <p:sp>
        <p:nvSpPr>
          <p:cNvPr id="41" name="Shape 41"/>
          <p:cNvSpPr txBox="1"/>
          <p:nvPr>
            <p:ph type="title"/>
          </p:nvPr>
        </p:nvSpPr>
        <p:spPr>
          <a:xfrm>
            <a:off x="265500" y="1107950"/>
            <a:ext cx="4045200" cy="1683600"/>
          </a:xfrm>
          <a:prstGeom prst="rect">
            <a:avLst/>
          </a:prstGeom>
        </p:spPr>
        <p:txBody>
          <a:bodyPr anchorCtr="0" anchor="b" bIns="91425" lIns="91425" rIns="91425" tIns="91425"/>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p:txBody>
      </p:sp>
      <p:sp>
        <p:nvSpPr>
          <p:cNvPr id="42" name="Shape 42"/>
          <p:cNvSpPr txBox="1"/>
          <p:nvPr>
            <p:ph idx="1" type="subTitle"/>
          </p:nvPr>
        </p:nvSpPr>
        <p:spPr>
          <a:xfrm>
            <a:off x="265500" y="2845200"/>
            <a:ext cx="4045200" cy="13455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p:txBody>
      </p:sp>
      <p:sp>
        <p:nvSpPr>
          <p:cNvPr id="43" name="Shape 43"/>
          <p:cNvSpPr txBox="1"/>
          <p:nvPr>
            <p:ph idx="2" type="body"/>
          </p:nvPr>
        </p:nvSpPr>
        <p:spPr>
          <a:xfrm>
            <a:off x="4939500" y="724200"/>
            <a:ext cx="3837000" cy="3695100"/>
          </a:xfrm>
          <a:prstGeom prst="rect">
            <a:avLst/>
          </a:prstGeom>
        </p:spPr>
        <p:txBody>
          <a:bodyPr anchorCtr="0" anchor="ctr" bIns="91425" lIns="91425" rIns="91425" tIns="91425"/>
          <a:lstStyle>
            <a:lvl1pPr lvl="0">
              <a:spcBef>
                <a:spcPts val="0"/>
              </a:spcBef>
              <a:buClr>
                <a:schemeClr val="lt1"/>
              </a:buClr>
              <a:defRPr>
                <a:solidFill>
                  <a:schemeClr val="lt1"/>
                </a:solidFill>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p:txBody>
      </p:sp>
      <p:sp>
        <p:nvSpPr>
          <p:cNvPr id="44" name="Shape 44"/>
          <p:cNvSpPr txBox="1"/>
          <p:nvPr>
            <p:ph idx="12" type="sldNum"/>
          </p:nvPr>
        </p:nvSpPr>
        <p:spPr>
          <a:xfrm>
            <a:off x="8490250" y="4681009"/>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r">
                <a:solidFill>
                  <a:schemeClr val="lt1"/>
                </a:solidFill>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45" name="Shape 45"/>
        <p:cNvGrpSpPr/>
        <p:nvPr/>
      </p:nvGrpSpPr>
      <p:grpSpPr>
        <a:xfrm>
          <a:off x="0" y="0"/>
          <a:ext cx="0" cy="0"/>
          <a:chOff x="0" y="0"/>
          <a:chExt cx="0" cy="0"/>
        </a:xfrm>
      </p:grpSpPr>
      <p:sp>
        <p:nvSpPr>
          <p:cNvPr id="46" name="Shape 46"/>
          <p:cNvSpPr txBox="1"/>
          <p:nvPr>
            <p:ph idx="1" type="body"/>
          </p:nvPr>
        </p:nvSpPr>
        <p:spPr>
          <a:xfrm>
            <a:off x="319500" y="4230575"/>
            <a:ext cx="5998800" cy="598800"/>
          </a:xfrm>
          <a:prstGeom prst="rect">
            <a:avLst/>
          </a:prstGeom>
        </p:spPr>
        <p:txBody>
          <a:bodyPr anchorCtr="0" anchor="ctr" bIns="91425" lIns="91425" rIns="91425" tIns="91425"/>
          <a:lstStyle>
            <a:lvl1pPr lvl="0">
              <a:lnSpc>
                <a:spcPct val="100000"/>
              </a:lnSpc>
              <a:spcBef>
                <a:spcPts val="0"/>
              </a:spcBef>
              <a:spcAft>
                <a:spcPts val="0"/>
              </a:spcAft>
              <a:buNone/>
              <a:defRPr/>
            </a:lvl1pPr>
          </a:lstStyle>
          <a:p/>
        </p:txBody>
      </p:sp>
      <p:sp>
        <p:nvSpPr>
          <p:cNvPr id="47" name="Shape 47"/>
          <p:cNvSpPr txBox="1"/>
          <p:nvPr>
            <p:ph idx="12" type="sldNum"/>
          </p:nvPr>
        </p:nvSpPr>
        <p:spPr>
          <a:xfrm>
            <a:off x="8490250" y="4681009"/>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r"/>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391350"/>
            <a:ext cx="8520600" cy="626100"/>
          </a:xfrm>
          <a:prstGeom prst="rect">
            <a:avLst/>
          </a:prstGeom>
          <a:noFill/>
          <a:ln>
            <a:noFill/>
          </a:ln>
        </p:spPr>
        <p:txBody>
          <a:bodyPr anchorCtr="0" anchor="t" bIns="91425" lIns="91425" rIns="91425" tIns="91425"/>
          <a:lstStyle>
            <a:lvl1pPr lvl="0">
              <a:spcBef>
                <a:spcPts val="0"/>
              </a:spcBef>
              <a:buClr>
                <a:schemeClr val="dk1"/>
              </a:buClr>
              <a:buSzPct val="100000"/>
              <a:buFont typeface="Playfair Display"/>
              <a:buNone/>
              <a:defRPr b="1" sz="3200">
                <a:solidFill>
                  <a:schemeClr val="dk1"/>
                </a:solidFill>
                <a:latin typeface="Playfair Display"/>
                <a:ea typeface="Playfair Display"/>
                <a:cs typeface="Playfair Display"/>
                <a:sym typeface="Playfair Display"/>
              </a:defRPr>
            </a:lvl1pPr>
            <a:lvl2pPr lvl="1">
              <a:spcBef>
                <a:spcPts val="0"/>
              </a:spcBef>
              <a:buClr>
                <a:schemeClr val="dk1"/>
              </a:buClr>
              <a:buSzPct val="100000"/>
              <a:buFont typeface="Playfair Display"/>
              <a:buNone/>
              <a:defRPr b="1" sz="3200">
                <a:solidFill>
                  <a:schemeClr val="dk1"/>
                </a:solidFill>
                <a:latin typeface="Playfair Display"/>
                <a:ea typeface="Playfair Display"/>
                <a:cs typeface="Playfair Display"/>
                <a:sym typeface="Playfair Display"/>
              </a:defRPr>
            </a:lvl2pPr>
            <a:lvl3pPr lvl="2">
              <a:spcBef>
                <a:spcPts val="0"/>
              </a:spcBef>
              <a:buClr>
                <a:schemeClr val="dk1"/>
              </a:buClr>
              <a:buSzPct val="100000"/>
              <a:buFont typeface="Playfair Display"/>
              <a:buNone/>
              <a:defRPr b="1" sz="3200">
                <a:solidFill>
                  <a:schemeClr val="dk1"/>
                </a:solidFill>
                <a:latin typeface="Playfair Display"/>
                <a:ea typeface="Playfair Display"/>
                <a:cs typeface="Playfair Display"/>
                <a:sym typeface="Playfair Display"/>
              </a:defRPr>
            </a:lvl3pPr>
            <a:lvl4pPr lvl="3">
              <a:spcBef>
                <a:spcPts val="0"/>
              </a:spcBef>
              <a:buClr>
                <a:schemeClr val="dk1"/>
              </a:buClr>
              <a:buSzPct val="100000"/>
              <a:buFont typeface="Playfair Display"/>
              <a:buNone/>
              <a:defRPr b="1" sz="3200">
                <a:solidFill>
                  <a:schemeClr val="dk1"/>
                </a:solidFill>
                <a:latin typeface="Playfair Display"/>
                <a:ea typeface="Playfair Display"/>
                <a:cs typeface="Playfair Display"/>
                <a:sym typeface="Playfair Display"/>
              </a:defRPr>
            </a:lvl4pPr>
            <a:lvl5pPr lvl="4">
              <a:spcBef>
                <a:spcPts val="0"/>
              </a:spcBef>
              <a:buClr>
                <a:schemeClr val="dk1"/>
              </a:buClr>
              <a:buSzPct val="100000"/>
              <a:buFont typeface="Playfair Display"/>
              <a:buNone/>
              <a:defRPr b="1" sz="3200">
                <a:solidFill>
                  <a:schemeClr val="dk1"/>
                </a:solidFill>
                <a:latin typeface="Playfair Display"/>
                <a:ea typeface="Playfair Display"/>
                <a:cs typeface="Playfair Display"/>
                <a:sym typeface="Playfair Display"/>
              </a:defRPr>
            </a:lvl5pPr>
            <a:lvl6pPr lvl="5">
              <a:spcBef>
                <a:spcPts val="0"/>
              </a:spcBef>
              <a:buClr>
                <a:schemeClr val="dk1"/>
              </a:buClr>
              <a:buSzPct val="100000"/>
              <a:buFont typeface="Playfair Display"/>
              <a:buNone/>
              <a:defRPr b="1" sz="3200">
                <a:solidFill>
                  <a:schemeClr val="dk1"/>
                </a:solidFill>
                <a:latin typeface="Playfair Display"/>
                <a:ea typeface="Playfair Display"/>
                <a:cs typeface="Playfair Display"/>
                <a:sym typeface="Playfair Display"/>
              </a:defRPr>
            </a:lvl6pPr>
            <a:lvl7pPr lvl="6">
              <a:spcBef>
                <a:spcPts val="0"/>
              </a:spcBef>
              <a:buClr>
                <a:schemeClr val="dk1"/>
              </a:buClr>
              <a:buSzPct val="100000"/>
              <a:buFont typeface="Playfair Display"/>
              <a:buNone/>
              <a:defRPr b="1" sz="3200">
                <a:solidFill>
                  <a:schemeClr val="dk1"/>
                </a:solidFill>
                <a:latin typeface="Playfair Display"/>
                <a:ea typeface="Playfair Display"/>
                <a:cs typeface="Playfair Display"/>
                <a:sym typeface="Playfair Display"/>
              </a:defRPr>
            </a:lvl7pPr>
            <a:lvl8pPr lvl="7">
              <a:spcBef>
                <a:spcPts val="0"/>
              </a:spcBef>
              <a:buClr>
                <a:schemeClr val="dk1"/>
              </a:buClr>
              <a:buSzPct val="100000"/>
              <a:buFont typeface="Playfair Display"/>
              <a:buNone/>
              <a:defRPr b="1" sz="3200">
                <a:solidFill>
                  <a:schemeClr val="dk1"/>
                </a:solidFill>
                <a:latin typeface="Playfair Display"/>
                <a:ea typeface="Playfair Display"/>
                <a:cs typeface="Playfair Display"/>
                <a:sym typeface="Playfair Display"/>
              </a:defRPr>
            </a:lvl8pPr>
            <a:lvl9pPr lvl="8">
              <a:spcBef>
                <a:spcPts val="0"/>
              </a:spcBef>
              <a:buClr>
                <a:schemeClr val="dk1"/>
              </a:buClr>
              <a:buSzPct val="100000"/>
              <a:buFont typeface="Playfair Display"/>
              <a:buNone/>
              <a:defRPr b="1" sz="3200">
                <a:solidFill>
                  <a:schemeClr val="dk1"/>
                </a:solidFill>
                <a:latin typeface="Playfair Display"/>
                <a:ea typeface="Playfair Display"/>
                <a:cs typeface="Playfair Display"/>
                <a:sym typeface="Playfair Display"/>
              </a:defRPr>
            </a:lvl9pPr>
          </a:lstStyle>
          <a:p/>
        </p:txBody>
      </p:sp>
      <p:sp>
        <p:nvSpPr>
          <p:cNvPr id="7" name="Shape 7"/>
          <p:cNvSpPr txBox="1"/>
          <p:nvPr>
            <p:ph idx="1" type="body"/>
          </p:nvPr>
        </p:nvSpPr>
        <p:spPr>
          <a:xfrm>
            <a:off x="311700" y="1152475"/>
            <a:ext cx="8520600" cy="3416400"/>
          </a:xfrm>
          <a:prstGeom prst="rect">
            <a:avLst/>
          </a:prstGeom>
          <a:noFill/>
          <a:ln>
            <a:noFill/>
          </a:ln>
        </p:spPr>
        <p:txBody>
          <a:bodyPr anchorCtr="0" anchor="t" bIns="91425" lIns="91425" rIns="91425" tIns="91425"/>
          <a:lstStyle>
            <a:lvl1pPr lvl="0">
              <a:lnSpc>
                <a:spcPct val="115000"/>
              </a:lnSpc>
              <a:spcBef>
                <a:spcPts val="0"/>
              </a:spcBef>
              <a:spcAft>
                <a:spcPts val="1600"/>
              </a:spcAft>
              <a:buClr>
                <a:schemeClr val="dk2"/>
              </a:buClr>
              <a:buSzPct val="100000"/>
              <a:buFont typeface="Lato"/>
              <a:defRPr sz="1800">
                <a:solidFill>
                  <a:schemeClr val="dk2"/>
                </a:solidFill>
                <a:latin typeface="Lato"/>
                <a:ea typeface="Lato"/>
                <a:cs typeface="Lato"/>
                <a:sym typeface="Lato"/>
              </a:defRPr>
            </a:lvl1pPr>
            <a:lvl2pPr lvl="1">
              <a:lnSpc>
                <a:spcPct val="115000"/>
              </a:lnSpc>
              <a:spcBef>
                <a:spcPts val="0"/>
              </a:spcBef>
              <a:spcAft>
                <a:spcPts val="1600"/>
              </a:spcAft>
              <a:buClr>
                <a:schemeClr val="dk2"/>
              </a:buClr>
              <a:buFont typeface="Lato"/>
              <a:defRPr>
                <a:solidFill>
                  <a:schemeClr val="dk2"/>
                </a:solidFill>
                <a:latin typeface="Lato"/>
                <a:ea typeface="Lato"/>
                <a:cs typeface="Lato"/>
                <a:sym typeface="Lato"/>
              </a:defRPr>
            </a:lvl2pPr>
            <a:lvl3pPr lvl="2">
              <a:lnSpc>
                <a:spcPct val="115000"/>
              </a:lnSpc>
              <a:spcBef>
                <a:spcPts val="0"/>
              </a:spcBef>
              <a:spcAft>
                <a:spcPts val="1600"/>
              </a:spcAft>
              <a:buClr>
                <a:schemeClr val="dk2"/>
              </a:buClr>
              <a:buFont typeface="Lato"/>
              <a:defRPr>
                <a:solidFill>
                  <a:schemeClr val="dk2"/>
                </a:solidFill>
                <a:latin typeface="Lato"/>
                <a:ea typeface="Lato"/>
                <a:cs typeface="Lato"/>
                <a:sym typeface="Lato"/>
              </a:defRPr>
            </a:lvl3pPr>
            <a:lvl4pPr lvl="3">
              <a:lnSpc>
                <a:spcPct val="115000"/>
              </a:lnSpc>
              <a:spcBef>
                <a:spcPts val="0"/>
              </a:spcBef>
              <a:spcAft>
                <a:spcPts val="1600"/>
              </a:spcAft>
              <a:buClr>
                <a:schemeClr val="dk2"/>
              </a:buClr>
              <a:buFont typeface="Lato"/>
              <a:defRPr>
                <a:solidFill>
                  <a:schemeClr val="dk2"/>
                </a:solidFill>
                <a:latin typeface="Lato"/>
                <a:ea typeface="Lato"/>
                <a:cs typeface="Lato"/>
                <a:sym typeface="Lato"/>
              </a:defRPr>
            </a:lvl4pPr>
            <a:lvl5pPr lvl="4">
              <a:lnSpc>
                <a:spcPct val="115000"/>
              </a:lnSpc>
              <a:spcBef>
                <a:spcPts val="0"/>
              </a:spcBef>
              <a:spcAft>
                <a:spcPts val="1600"/>
              </a:spcAft>
              <a:buClr>
                <a:schemeClr val="dk2"/>
              </a:buClr>
              <a:buFont typeface="Lato"/>
              <a:defRPr>
                <a:solidFill>
                  <a:schemeClr val="dk2"/>
                </a:solidFill>
                <a:latin typeface="Lato"/>
                <a:ea typeface="Lato"/>
                <a:cs typeface="Lato"/>
                <a:sym typeface="Lato"/>
              </a:defRPr>
            </a:lvl5pPr>
            <a:lvl6pPr lvl="5">
              <a:lnSpc>
                <a:spcPct val="115000"/>
              </a:lnSpc>
              <a:spcBef>
                <a:spcPts val="0"/>
              </a:spcBef>
              <a:spcAft>
                <a:spcPts val="1600"/>
              </a:spcAft>
              <a:buClr>
                <a:schemeClr val="dk2"/>
              </a:buClr>
              <a:buFont typeface="Lato"/>
              <a:defRPr>
                <a:solidFill>
                  <a:schemeClr val="dk2"/>
                </a:solidFill>
                <a:latin typeface="Lato"/>
                <a:ea typeface="Lato"/>
                <a:cs typeface="Lato"/>
                <a:sym typeface="Lato"/>
              </a:defRPr>
            </a:lvl6pPr>
            <a:lvl7pPr lvl="6">
              <a:lnSpc>
                <a:spcPct val="115000"/>
              </a:lnSpc>
              <a:spcBef>
                <a:spcPts val="0"/>
              </a:spcBef>
              <a:spcAft>
                <a:spcPts val="1600"/>
              </a:spcAft>
              <a:buClr>
                <a:schemeClr val="dk2"/>
              </a:buClr>
              <a:buFont typeface="Lato"/>
              <a:defRPr>
                <a:solidFill>
                  <a:schemeClr val="dk2"/>
                </a:solidFill>
                <a:latin typeface="Lato"/>
                <a:ea typeface="Lato"/>
                <a:cs typeface="Lato"/>
                <a:sym typeface="Lato"/>
              </a:defRPr>
            </a:lvl7pPr>
            <a:lvl8pPr lvl="7">
              <a:lnSpc>
                <a:spcPct val="115000"/>
              </a:lnSpc>
              <a:spcBef>
                <a:spcPts val="0"/>
              </a:spcBef>
              <a:spcAft>
                <a:spcPts val="1600"/>
              </a:spcAft>
              <a:buClr>
                <a:schemeClr val="dk2"/>
              </a:buClr>
              <a:buFont typeface="Lato"/>
              <a:defRPr>
                <a:solidFill>
                  <a:schemeClr val="dk2"/>
                </a:solidFill>
                <a:latin typeface="Lato"/>
                <a:ea typeface="Lato"/>
                <a:cs typeface="Lato"/>
                <a:sym typeface="Lato"/>
              </a:defRPr>
            </a:lvl8pPr>
            <a:lvl9pPr lvl="8">
              <a:lnSpc>
                <a:spcPct val="115000"/>
              </a:lnSpc>
              <a:spcBef>
                <a:spcPts val="0"/>
              </a:spcBef>
              <a:spcAft>
                <a:spcPts val="1600"/>
              </a:spcAft>
              <a:buClr>
                <a:schemeClr val="dk2"/>
              </a:buClr>
              <a:buFont typeface="Lato"/>
              <a:defRPr>
                <a:solidFill>
                  <a:schemeClr val="dk2"/>
                </a:solidFill>
                <a:latin typeface="Lato"/>
                <a:ea typeface="Lato"/>
                <a:cs typeface="Lato"/>
                <a:sym typeface="Lato"/>
              </a:defRPr>
            </a:lvl9pPr>
          </a:lstStyle>
          <a:p/>
        </p:txBody>
      </p:sp>
      <p:sp>
        <p:nvSpPr>
          <p:cNvPr id="8" name="Shape 8"/>
          <p:cNvSpPr txBox="1"/>
          <p:nvPr>
            <p:ph idx="12" type="sldNum"/>
          </p:nvPr>
        </p:nvSpPr>
        <p:spPr>
          <a:xfrm>
            <a:off x="8490250" y="4681009"/>
            <a:ext cx="548700" cy="393600"/>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tr" sz="1000">
                <a:solidFill>
                  <a:schemeClr val="dk2"/>
                </a:solidFill>
                <a:latin typeface="Lato"/>
                <a:ea typeface="Lato"/>
                <a:cs typeface="Lato"/>
                <a:sym typeface="Lato"/>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hyperlink" Target="https://www.turkedebiyati.org/bacon.html" TargetMode="External"/><Relationship Id="rId4" Type="http://schemas.openxmlformats.org/officeDocument/2006/relationships/hyperlink" Target="https://www.turkedebiyati.org/ingiliz_edebiyati.html" TargetMode="External"/><Relationship Id="rId9" Type="http://schemas.openxmlformats.org/officeDocument/2006/relationships/hyperlink" Target="https://www.turkedebiyati.org/yazarlar/nermi-uygur.html" TargetMode="External"/><Relationship Id="rId5" Type="http://schemas.openxmlformats.org/officeDocument/2006/relationships/hyperlink" Target="https://www.turkedebiyati.org/thomas-stearns-eliot.html" TargetMode="External"/><Relationship Id="rId6" Type="http://schemas.openxmlformats.org/officeDocument/2006/relationships/hyperlink" Target="https://www.turkedebiyati.org/albert-camus-hayati-eserleri-edebi-kisiligi/" TargetMode="External"/><Relationship Id="rId7" Type="http://schemas.openxmlformats.org/officeDocument/2006/relationships/hyperlink" Target="https://www.turkedebiyati.org/yazarlar/jean-paul-sartre.html" TargetMode="External"/><Relationship Id="rId8" Type="http://schemas.openxmlformats.org/officeDocument/2006/relationships/hyperlink" Target="https://www.turkedebiyati.org/orhan-burian.html" TargetMode="External"/></Relationships>
</file>

<file path=ppt/slides/_rels/slide14.xml.rels><?xml version="1.0" encoding="UTF-8" standalone="yes"?><Relationships xmlns="http://schemas.openxmlformats.org/package/2006/relationships"><Relationship Id="rId11" Type="http://schemas.openxmlformats.org/officeDocument/2006/relationships/hyperlink" Target="https://www.turkedebiyati.org/sairler/enis_batur.html" TargetMode="External"/><Relationship Id="rId10" Type="http://schemas.openxmlformats.org/officeDocument/2006/relationships/hyperlink" Target="https://www.turkedebiyati.org/yazarlar/dogan_hizlan.html" TargetMode="External"/><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hyperlink" Target="https://www.turkedebiyati.org/sairler/melih_cevdet_anday.html" TargetMode="External"/><Relationship Id="rId4" Type="http://schemas.openxmlformats.org/officeDocument/2006/relationships/hyperlink" Target="https://www.turkedebiyati.org/yazarlar/vedat-gunyol.html" TargetMode="External"/><Relationship Id="rId9" Type="http://schemas.openxmlformats.org/officeDocument/2006/relationships/hyperlink" Target="https://www.turkedebiyati.org/bilge_karasu.html" TargetMode="External"/><Relationship Id="rId5" Type="http://schemas.openxmlformats.org/officeDocument/2006/relationships/hyperlink" Target="https://www.turkedebiyati.org/yazarlar/salah-birsel.html" TargetMode="External"/><Relationship Id="rId6" Type="http://schemas.openxmlformats.org/officeDocument/2006/relationships/hyperlink" Target="https://www.turkedebiyati.org/adnan_binyazar.html" TargetMode="External"/><Relationship Id="rId7" Type="http://schemas.openxmlformats.org/officeDocument/2006/relationships/hyperlink" Target="https://www.turkedebiyati.org/yazarlar/nermi-uygur.html" TargetMode="External"/><Relationship Id="rId8" Type="http://schemas.openxmlformats.org/officeDocument/2006/relationships/hyperlink" Target="https://www.turkedebiyati.org/mehmet-fuat.html"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https://www.turkedebiyati.org/uslup-nedir-uslup-cesitleri-ve-ozellikleri/"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www.turkedebiyati.org/bati_edebiyati.html" TargetMode="External"/><Relationship Id="rId4" Type="http://schemas.openxmlformats.org/officeDocument/2006/relationships/hyperlink" Target="https://www.turkedebiyati.org/yazarlar/montaigne.html" TargetMode="External"/><Relationship Id="rId5" Type="http://schemas.openxmlformats.org/officeDocument/2006/relationships/hyperlink" Target="https://www.turkedebiyati.org/Dersnotlari/tanzimat_edebiyati.html" TargetMode="External"/><Relationship Id="rId6" Type="http://schemas.openxmlformats.org/officeDocument/2006/relationships/hyperlink" Target="https://www.turkedebiyati.org/serveti_funun_yazarlari_eserleri.html" TargetMode="External"/><Relationship Id="rId7" Type="http://schemas.openxmlformats.org/officeDocument/2006/relationships/hyperlink" Target="https://www.turkedebiyati.org/cumhuriyet_donemi_turk_edebiyatinda_deneme.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www.turkedebiyati.org/osmanli_donemi_turk_edebiyati.html" TargetMode="External"/><Relationship Id="rId4" Type="http://schemas.openxmlformats.org/officeDocument/2006/relationships/hyperlink" Target="https://www.turkedebiyati.org/katip_celebi.html" TargetMode="External"/><Relationship Id="rId5" Type="http://schemas.openxmlformats.org/officeDocument/2006/relationships/hyperlink" Target="https://www.turkedebiyati.org/turk_dili/iletisim_dil_kultur.html" TargetMode="External"/><Relationship Id="rId6" Type="http://schemas.openxmlformats.org/officeDocument/2006/relationships/hyperlink" Target="https://www.turkedebiyati.org/turk-edebiyatinda-dergiler.html" TargetMode="External"/><Relationship Id="rId7" Type="http://schemas.openxmlformats.org/officeDocument/2006/relationships/hyperlink" Target="https://www.turkedebiyati.org/turk-edebiyatinin-donemleri.html" TargetMode="External"/><Relationship Id="rId8" Type="http://schemas.openxmlformats.org/officeDocument/2006/relationships/hyperlink" Target="https://www.turkedebiyati.org/edebiyat.html" TargetMode="External"/></Relationships>
</file>

<file path=ppt/slides/_rels/slide8.xml.rels><?xml version="1.0" encoding="UTF-8" standalone="yes"?><Relationships xmlns="http://schemas.openxmlformats.org/package/2006/relationships"><Relationship Id="rId11" Type="http://schemas.openxmlformats.org/officeDocument/2006/relationships/hyperlink" Target="https://www.turkedebiyati.org/yazarlar/mehmet_kaplan.html" TargetMode="External"/><Relationship Id="rId10" Type="http://schemas.openxmlformats.org/officeDocument/2006/relationships/hyperlink" Target="https://www.turkedebiyati.org/yazarlar/suut_kemal_yetkin.html" TargetMode="External"/><Relationship Id="rId13" Type="http://schemas.openxmlformats.org/officeDocument/2006/relationships/hyperlink" Target="https://www.turkedebiyati.org/yazarlar/salah-birsel.html" TargetMode="External"/><Relationship Id="rId12" Type="http://schemas.openxmlformats.org/officeDocument/2006/relationships/hyperlink" Target="https://www.turkedebiyati.org/nurettin-topcu.html" TargetMode="External"/><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s://www.turkedebiyati.org/ahmet_hasim.html" TargetMode="External"/><Relationship Id="rId4" Type="http://schemas.openxmlformats.org/officeDocument/2006/relationships/hyperlink" Target="https://www.turkedebiyati.org/ahmet_rasim.html" TargetMode="External"/><Relationship Id="rId9" Type="http://schemas.openxmlformats.org/officeDocument/2006/relationships/hyperlink" Target="https://www.turkedebiyati.org/sabahattin_eyuboglu.html" TargetMode="External"/><Relationship Id="rId15" Type="http://schemas.openxmlformats.org/officeDocument/2006/relationships/hyperlink" Target="https://www.turkedebiyati.org/sairler/enis_batur.html" TargetMode="External"/><Relationship Id="rId14" Type="http://schemas.openxmlformats.org/officeDocument/2006/relationships/hyperlink" Target="https://www.turkedebiyati.org/yazarlar/vedat-gunyol.html" TargetMode="External"/><Relationship Id="rId17" Type="http://schemas.openxmlformats.org/officeDocument/2006/relationships/hyperlink" Target="https://www.turkedebiyati.org/mehmet-salihoglu.html" TargetMode="External"/><Relationship Id="rId16" Type="http://schemas.openxmlformats.org/officeDocument/2006/relationships/hyperlink" Target="https://www.turkedebiyati.org/yazarlar/cemil-meric.html" TargetMode="External"/><Relationship Id="rId5" Type="http://schemas.openxmlformats.org/officeDocument/2006/relationships/hyperlink" Target="https://www.turkedebiyati.org/refik_halit_karay.html" TargetMode="External"/><Relationship Id="rId19" Type="http://schemas.openxmlformats.org/officeDocument/2006/relationships/hyperlink" Target="https://www.turkedebiyati.org/yazarlar/nermi-uygur.html" TargetMode="External"/><Relationship Id="rId6" Type="http://schemas.openxmlformats.org/officeDocument/2006/relationships/hyperlink" Target="https://www.turkedebiyati.org/falih_rifki_atay.html" TargetMode="External"/><Relationship Id="rId18" Type="http://schemas.openxmlformats.org/officeDocument/2006/relationships/hyperlink" Target="https://www.turkedebiyati.org/ugur-kokden.html" TargetMode="External"/><Relationship Id="rId7" Type="http://schemas.openxmlformats.org/officeDocument/2006/relationships/hyperlink" Target="https://www.turkedebiyati.org/Dersnotlari/edebiyat_tarihi.html" TargetMode="External"/><Relationship Id="rId8" Type="http://schemas.openxmlformats.org/officeDocument/2006/relationships/hyperlink" Target="https://www.turkedebiyati.org/nurullah_atac.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hyperlink" Target="https://www.turkedebiyati.org/yazarlar/vedat-gunyol.html" TargetMode="External"/><Relationship Id="rId4" Type="http://schemas.openxmlformats.org/officeDocument/2006/relationships/hyperlink" Target="https://www.turkedebiyati.org/tanzimat-donemi-ogretici-metinler.html"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8" name="Shape 58"/>
        <p:cNvGrpSpPr/>
        <p:nvPr/>
      </p:nvGrpSpPr>
      <p:grpSpPr>
        <a:xfrm>
          <a:off x="0" y="0"/>
          <a:ext cx="0" cy="0"/>
          <a:chOff x="0" y="0"/>
          <a:chExt cx="0" cy="0"/>
        </a:xfrm>
      </p:grpSpPr>
      <p:sp>
        <p:nvSpPr>
          <p:cNvPr id="59" name="Shape 59"/>
          <p:cNvSpPr txBox="1"/>
          <p:nvPr>
            <p:ph type="ctrTitle"/>
          </p:nvPr>
        </p:nvSpPr>
        <p:spPr>
          <a:xfrm>
            <a:off x="3096250" y="1783950"/>
            <a:ext cx="2951400" cy="1427700"/>
          </a:xfrm>
          <a:prstGeom prst="rect">
            <a:avLst/>
          </a:prstGeom>
        </p:spPr>
        <p:txBody>
          <a:bodyPr anchorCtr="0" anchor="ctr" bIns="91425" lIns="91425" rIns="91425" tIns="91425">
            <a:noAutofit/>
          </a:bodyPr>
          <a:lstStyle/>
          <a:p>
            <a:pPr lvl="0" rtl="0">
              <a:lnSpc>
                <a:spcPct val="115000"/>
              </a:lnSpc>
              <a:spcBef>
                <a:spcPts val="800"/>
              </a:spcBef>
              <a:buNone/>
            </a:pPr>
            <a:r>
              <a:rPr lang="tr" sz="4000">
                <a:solidFill>
                  <a:srgbClr val="FFFFFF"/>
                </a:solidFill>
                <a:latin typeface="Times New Roman"/>
                <a:ea typeface="Times New Roman"/>
                <a:cs typeface="Times New Roman"/>
                <a:sym typeface="Times New Roman"/>
              </a:rPr>
              <a:t>Deneme Yazı Türü ve Özellikleri</a:t>
            </a: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5" name="Shape 105"/>
        <p:cNvGrpSpPr/>
        <p:nvPr/>
      </p:nvGrpSpPr>
      <p:grpSpPr>
        <a:xfrm>
          <a:off x="0" y="0"/>
          <a:ext cx="0" cy="0"/>
          <a:chOff x="0" y="0"/>
          <a:chExt cx="0" cy="0"/>
        </a:xfrm>
      </p:grpSpPr>
      <p:sp>
        <p:nvSpPr>
          <p:cNvPr id="106" name="Shape 106"/>
          <p:cNvSpPr txBox="1"/>
          <p:nvPr>
            <p:ph type="title"/>
          </p:nvPr>
        </p:nvSpPr>
        <p:spPr>
          <a:xfrm>
            <a:off x="311700" y="391350"/>
            <a:ext cx="8520600" cy="626100"/>
          </a:xfrm>
          <a:prstGeom prst="rect">
            <a:avLst/>
          </a:prstGeom>
        </p:spPr>
        <p:txBody>
          <a:bodyPr anchorCtr="0" anchor="t" bIns="91425" lIns="91425" rIns="91425" tIns="91425">
            <a:noAutofit/>
          </a:bodyPr>
          <a:lstStyle/>
          <a:p>
            <a:pPr lvl="0" rtl="0" algn="ctr">
              <a:lnSpc>
                <a:spcPct val="115000"/>
              </a:lnSpc>
              <a:spcBef>
                <a:spcPts val="0"/>
              </a:spcBef>
              <a:buNone/>
            </a:pPr>
            <a:r>
              <a:rPr lang="tr" sz="3600">
                <a:solidFill>
                  <a:srgbClr val="FF3300"/>
                </a:solidFill>
                <a:latin typeface="Times New Roman"/>
                <a:ea typeface="Times New Roman"/>
                <a:cs typeface="Times New Roman"/>
                <a:sym typeface="Times New Roman"/>
              </a:rPr>
              <a:t>Denemenin dil ve anlatım özellikleri</a:t>
            </a:r>
          </a:p>
        </p:txBody>
      </p:sp>
      <p:sp>
        <p:nvSpPr>
          <p:cNvPr id="107" name="Shape 107"/>
          <p:cNvSpPr txBox="1"/>
          <p:nvPr>
            <p:ph idx="1" type="body"/>
          </p:nvPr>
        </p:nvSpPr>
        <p:spPr>
          <a:xfrm>
            <a:off x="311700" y="0"/>
            <a:ext cx="8520600" cy="4569000"/>
          </a:xfrm>
          <a:prstGeom prst="rect">
            <a:avLst/>
          </a:prstGeom>
        </p:spPr>
        <p:txBody>
          <a:bodyPr anchorCtr="0" anchor="ctr" bIns="91425" lIns="91425" rIns="91425" tIns="91425">
            <a:noAutofit/>
          </a:bodyPr>
          <a:lstStyle/>
          <a:p>
            <a:pPr lvl="0" rtl="0" algn="ctr">
              <a:spcBef>
                <a:spcPts val="0"/>
              </a:spcBef>
              <a:spcAft>
                <a:spcPts val="0"/>
              </a:spcAft>
              <a:buNone/>
            </a:pPr>
            <a:r>
              <a:rPr lang="tr" sz="1300">
                <a:solidFill>
                  <a:srgbClr val="555555"/>
                </a:solidFill>
                <a:latin typeface="Times New Roman"/>
                <a:ea typeface="Times New Roman"/>
                <a:cs typeface="Times New Roman"/>
                <a:sym typeface="Times New Roman"/>
              </a:rPr>
              <a:t>Deneme, dil ve anlatım özellikleri bakımından öteki düşünce yazılarından farklıdır. Deneme türünde; yeniliklere kesin sonuçlara erişme, bir savı, düşünceyi kabul ettirmeye çalışma, kesin bir sonuca gitme gibi bir amaç söz konusu değildir. Deneme yazarı herhangi bir konu üzerinde düşüncelerini içtenlikle ve çoğu defa bir söyleşi ortamında açıklamaya özen gösterir. Anlatımında içtenlik, doğallık önde gelir. Deneme yazıları daha çok kısa bir makale veya köşe yazısı gibi bir çırpıda okunabilecek uzunlukta olur. Denemeler belirli bir plana göre oluşmaz. Deneme yazarı düşüncelerini, duygularını rahat bir şekilde kendi kendisiyle konuşur gibi yazarken birçok konuya da değinmekten geri kalmaz. Bu tür yazılarda asık suratlı bir anlatım ve belli bir plana göre yazma zorunluluğu yoktur. Yazarın kültür konularındaki birikimi, okuyucunun olaylara farklı pencerelerden bakmasını yeni duygu ve düşüncelerde rol almasını sağlar.</a:t>
            </a: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1" name="Shape 111"/>
        <p:cNvGrpSpPr/>
        <p:nvPr/>
      </p:nvGrpSpPr>
      <p:grpSpPr>
        <a:xfrm>
          <a:off x="0" y="0"/>
          <a:ext cx="0" cy="0"/>
          <a:chOff x="0" y="0"/>
          <a:chExt cx="0" cy="0"/>
        </a:xfrm>
      </p:grpSpPr>
      <p:sp>
        <p:nvSpPr>
          <p:cNvPr id="112" name="Shape 112"/>
          <p:cNvSpPr txBox="1"/>
          <p:nvPr>
            <p:ph idx="1" type="body"/>
          </p:nvPr>
        </p:nvSpPr>
        <p:spPr>
          <a:xfrm>
            <a:off x="311700" y="47750"/>
            <a:ext cx="8520600" cy="5013300"/>
          </a:xfrm>
          <a:prstGeom prst="rect">
            <a:avLst/>
          </a:prstGeom>
        </p:spPr>
        <p:txBody>
          <a:bodyPr anchorCtr="0" anchor="t" bIns="91425" lIns="91425" rIns="91425" tIns="91425">
            <a:noAutofit/>
          </a:bodyPr>
          <a:lstStyle/>
          <a:p>
            <a:pPr lvl="0" rtl="0" algn="ctr">
              <a:lnSpc>
                <a:spcPct val="150000"/>
              </a:lnSpc>
              <a:spcBef>
                <a:spcPts val="0"/>
              </a:spcBef>
              <a:spcAft>
                <a:spcPts val="0"/>
              </a:spcAft>
              <a:buNone/>
            </a:pPr>
            <a:r>
              <a:rPr b="1" lang="tr" sz="1300">
                <a:solidFill>
                  <a:srgbClr val="FF3300"/>
                </a:solidFill>
                <a:latin typeface="Times New Roman"/>
                <a:ea typeface="Times New Roman"/>
                <a:cs typeface="Times New Roman"/>
                <a:sym typeface="Times New Roman"/>
              </a:rPr>
              <a:t>Deneme, hangi anlatı türleriyle benzerlikler gösterebilir?</a:t>
            </a:r>
          </a:p>
          <a:p>
            <a:pPr lvl="0" rtl="0" algn="ctr">
              <a:lnSpc>
                <a:spcPct val="150000"/>
              </a:lnSpc>
              <a:spcBef>
                <a:spcPts val="0"/>
              </a:spcBef>
              <a:spcAft>
                <a:spcPts val="0"/>
              </a:spcAft>
              <a:buNone/>
            </a:pPr>
            <a:r>
              <a:rPr lang="tr" sz="1300">
                <a:solidFill>
                  <a:srgbClr val="555555"/>
                </a:solidFill>
                <a:latin typeface="Times New Roman"/>
                <a:ea typeface="Times New Roman"/>
                <a:cs typeface="Times New Roman"/>
                <a:sym typeface="Times New Roman"/>
              </a:rPr>
              <a:t>Deneme yazıları zaman zaman eleştiri, köşe yazısı, makale, anı gibi türlere benzetilebilir. Bu özelliği nedeniyle günümüzde belli bir türe sokulmayan yazılara deneme adı da verilmektedir.</a:t>
            </a:r>
          </a:p>
          <a:p>
            <a:pPr lvl="0" rtl="0" algn="ctr">
              <a:lnSpc>
                <a:spcPct val="150000"/>
              </a:lnSpc>
              <a:spcBef>
                <a:spcPts val="0"/>
              </a:spcBef>
              <a:spcAft>
                <a:spcPts val="0"/>
              </a:spcAft>
              <a:buNone/>
            </a:pPr>
            <a:r>
              <a:rPr b="1" lang="tr" sz="1300">
                <a:solidFill>
                  <a:srgbClr val="FF3300"/>
                </a:solidFill>
                <a:latin typeface="Times New Roman"/>
                <a:ea typeface="Times New Roman"/>
                <a:cs typeface="Times New Roman"/>
                <a:sym typeface="Times New Roman"/>
              </a:rPr>
              <a:t>Deneme yazarlığı için ne tür özelliklere sahip olmak gerekir?</a:t>
            </a:r>
          </a:p>
          <a:p>
            <a:pPr lvl="0" rtl="0" algn="ctr">
              <a:lnSpc>
                <a:spcPct val="150000"/>
              </a:lnSpc>
              <a:spcBef>
                <a:spcPts val="0"/>
              </a:spcBef>
              <a:spcAft>
                <a:spcPts val="0"/>
              </a:spcAft>
              <a:buNone/>
            </a:pPr>
            <a:r>
              <a:rPr lang="tr" sz="1300">
                <a:solidFill>
                  <a:srgbClr val="555555"/>
                </a:solidFill>
                <a:latin typeface="Times New Roman"/>
                <a:ea typeface="Times New Roman"/>
                <a:cs typeface="Times New Roman"/>
                <a:sym typeface="Times New Roman"/>
              </a:rPr>
              <a:t>Deneme yazarlığı, oldukça geniş bir dünyaya bakış, zengin bir edebiyat, sanat ve felsefe kültürü ile birlikte özgün ve durağan olmayan bir anlatış tarzı gerektirir. Sözünü ettiğimiz özellikleri kendinde barındıran yazarların denemeleri okura birçok alanda katkı sağlar, ufuklarını zenginleştirir.</a:t>
            </a:r>
          </a:p>
          <a:p>
            <a:pPr lvl="0" rtl="0" algn="ctr">
              <a:lnSpc>
                <a:spcPct val="150000"/>
              </a:lnSpc>
              <a:spcBef>
                <a:spcPts val="0"/>
              </a:spcBef>
              <a:spcAft>
                <a:spcPts val="0"/>
              </a:spcAft>
              <a:buNone/>
            </a:pPr>
            <a:r>
              <a:rPr b="1" lang="tr" sz="1300">
                <a:solidFill>
                  <a:srgbClr val="FF3300"/>
                </a:solidFill>
                <a:latin typeface="Times New Roman"/>
                <a:ea typeface="Times New Roman"/>
                <a:cs typeface="Times New Roman"/>
                <a:sym typeface="Times New Roman"/>
              </a:rPr>
              <a:t>Deneme yazarı en çok nelerden esinlenir?</a:t>
            </a:r>
          </a:p>
          <a:p>
            <a:pPr lvl="0" rtl="0" algn="ctr">
              <a:lnSpc>
                <a:spcPct val="150000"/>
              </a:lnSpc>
              <a:spcBef>
                <a:spcPts val="0"/>
              </a:spcBef>
              <a:spcAft>
                <a:spcPts val="0"/>
              </a:spcAft>
              <a:buNone/>
            </a:pPr>
            <a:r>
              <a:rPr lang="tr" sz="1300">
                <a:solidFill>
                  <a:srgbClr val="555555"/>
                </a:solidFill>
                <a:latin typeface="Times New Roman"/>
                <a:ea typeface="Times New Roman"/>
                <a:cs typeface="Times New Roman"/>
                <a:sym typeface="Times New Roman"/>
              </a:rPr>
              <a:t>Deneme türünde yazarın kişisel duyguları, düşünceleri, istekleri, hayalleri ön sırada yer alır. Bu yüzden deneme yazılarında yazar birçok kültür ögesinden yararlanırsa da daha çok kişisel deneyimlerinden, yaşantılarından esinlenir.</a:t>
            </a:r>
          </a:p>
          <a:p>
            <a:pPr lvl="0" rtl="0" algn="ctr">
              <a:lnSpc>
                <a:spcPct val="150000"/>
              </a:lnSpc>
              <a:spcBef>
                <a:spcPts val="0"/>
              </a:spcBef>
              <a:spcAft>
                <a:spcPts val="0"/>
              </a:spcAft>
              <a:buNone/>
            </a:pPr>
            <a:r>
              <a:rPr b="1" lang="tr" sz="1300">
                <a:solidFill>
                  <a:srgbClr val="FF3300"/>
                </a:solidFill>
                <a:latin typeface="Times New Roman"/>
                <a:ea typeface="Times New Roman"/>
                <a:cs typeface="Times New Roman"/>
                <a:sym typeface="Times New Roman"/>
              </a:rPr>
              <a:t>Denemenin tarihsel gelişimi nasıl bir çizgi izlemiştir?</a:t>
            </a:r>
          </a:p>
          <a:p>
            <a:pPr lvl="0" rtl="0" algn="ctr">
              <a:lnSpc>
                <a:spcPct val="150000"/>
              </a:lnSpc>
              <a:spcBef>
                <a:spcPts val="0"/>
              </a:spcBef>
              <a:spcAft>
                <a:spcPts val="0"/>
              </a:spcAft>
              <a:buNone/>
            </a:pPr>
            <a:r>
              <a:rPr lang="tr" sz="1300">
                <a:solidFill>
                  <a:srgbClr val="555555"/>
                </a:solidFill>
                <a:latin typeface="Times New Roman"/>
                <a:ea typeface="Times New Roman"/>
                <a:cs typeface="Times New Roman"/>
                <a:sym typeface="Times New Roman"/>
              </a:rPr>
              <a:t>Bazı edebiyat tarihçileri denemenin önce Japonya, Çin, Hindistan gibi Doğu ülkelerinde başladığı düşüncesindedirler. Ancak denemenin bağımsız bir edebiyat türü olarak benimsenmesi 16. yüzyılın ilk yarısında gerçekleşir. Bunda Fransız yazarı Montaigne'in (1533-1592) büyük payı vardır Montaigne'in ilk iki cildi 1580'de, üçüncü cildi 1595'te okuyucuyla buluşan Denemeler adlı eseriyle bu türün öncüsü ve temsilcisi olduğunu görürüz.</a:t>
            </a: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6" name="Shape 116"/>
        <p:cNvGrpSpPr/>
        <p:nvPr/>
      </p:nvGrpSpPr>
      <p:grpSpPr>
        <a:xfrm>
          <a:off x="0" y="0"/>
          <a:ext cx="0" cy="0"/>
          <a:chOff x="0" y="0"/>
          <a:chExt cx="0" cy="0"/>
        </a:xfrm>
      </p:grpSpPr>
      <p:sp>
        <p:nvSpPr>
          <p:cNvPr id="117" name="Shape 117"/>
          <p:cNvSpPr txBox="1"/>
          <p:nvPr>
            <p:ph type="title"/>
          </p:nvPr>
        </p:nvSpPr>
        <p:spPr>
          <a:xfrm>
            <a:off x="311700" y="391350"/>
            <a:ext cx="8520600" cy="626100"/>
          </a:xfrm>
          <a:prstGeom prst="rect">
            <a:avLst/>
          </a:prstGeom>
        </p:spPr>
        <p:txBody>
          <a:bodyPr anchorCtr="0" anchor="t" bIns="91425" lIns="91425" rIns="91425" tIns="91425">
            <a:noAutofit/>
          </a:bodyPr>
          <a:lstStyle/>
          <a:p>
            <a:pPr lvl="0" rtl="0" algn="ctr">
              <a:lnSpc>
                <a:spcPct val="115000"/>
              </a:lnSpc>
              <a:spcBef>
                <a:spcPts val="0"/>
              </a:spcBef>
              <a:buNone/>
            </a:pPr>
            <a:r>
              <a:rPr lang="tr" sz="2500">
                <a:solidFill>
                  <a:srgbClr val="FF3300"/>
                </a:solidFill>
                <a:latin typeface="Times New Roman"/>
                <a:ea typeface="Times New Roman"/>
                <a:cs typeface="Times New Roman"/>
                <a:sym typeface="Times New Roman"/>
              </a:rPr>
              <a:t>Montaigne, denemelerini nasıl bir ortamda yazmıştır?</a:t>
            </a:r>
          </a:p>
        </p:txBody>
      </p:sp>
      <p:sp>
        <p:nvSpPr>
          <p:cNvPr id="118" name="Shape 118"/>
          <p:cNvSpPr txBox="1"/>
          <p:nvPr>
            <p:ph idx="1" type="body"/>
          </p:nvPr>
        </p:nvSpPr>
        <p:spPr>
          <a:xfrm>
            <a:off x="311700" y="0"/>
            <a:ext cx="8520600" cy="5072100"/>
          </a:xfrm>
          <a:prstGeom prst="rect">
            <a:avLst/>
          </a:prstGeom>
        </p:spPr>
        <p:txBody>
          <a:bodyPr anchorCtr="0" anchor="ctr" bIns="91425" lIns="91425" rIns="91425" tIns="91425">
            <a:noAutofit/>
          </a:bodyPr>
          <a:lstStyle/>
          <a:p>
            <a:pPr lvl="0" rtl="0" algn="ctr">
              <a:lnSpc>
                <a:spcPct val="150000"/>
              </a:lnSpc>
              <a:spcBef>
                <a:spcPts val="0"/>
              </a:spcBef>
              <a:spcAft>
                <a:spcPts val="0"/>
              </a:spcAft>
              <a:buNone/>
            </a:pPr>
            <a:r>
              <a:rPr lang="tr" sz="1300">
                <a:solidFill>
                  <a:srgbClr val="555555"/>
                </a:solidFill>
                <a:latin typeface="Times New Roman"/>
                <a:ea typeface="Times New Roman"/>
                <a:cs typeface="Times New Roman"/>
                <a:sym typeface="Times New Roman"/>
              </a:rPr>
              <a:t>Montaigne, denemelerinde yalın, akıcı ve içten bir dille kendi gözlemlerinden de yararlanarak dostluk, okumak, eğitim, ölüm, yalnızlık gibi birbirinden çok farklı konularda görüşlerini kaleme almıştır; Denemelerini nasıl yazdığı konusuna şöyle açıklık getirir:</a:t>
            </a:r>
          </a:p>
          <a:p>
            <a:pPr lvl="0" rtl="0" algn="ctr">
              <a:lnSpc>
                <a:spcPct val="150000"/>
              </a:lnSpc>
              <a:spcBef>
                <a:spcPts val="0"/>
              </a:spcBef>
              <a:spcAft>
                <a:spcPts val="0"/>
              </a:spcAft>
              <a:buNone/>
            </a:pPr>
            <a:r>
              <a:rPr lang="tr" sz="1300">
                <a:solidFill>
                  <a:srgbClr val="555555"/>
                </a:solidFill>
                <a:latin typeface="Times New Roman"/>
                <a:ea typeface="Times New Roman"/>
                <a:cs typeface="Times New Roman"/>
                <a:sym typeface="Times New Roman"/>
              </a:rPr>
              <a:t>"Evde bulunduğum zaman, hayatım daha çok kitaplığımda geçer; arada ev işlerini yönetmek imkânı da bulurum. Giriş kapısının hemen üstündeyim; hem bahçeyi, kümesi, avluyu görürüm, hem de evimin öteki bölümleri içinde sayılırım. Hiçbir düzene uymadan, hiçbir amaç gütmeden bir bu kitabı, bir şu kitabı karıştırırım; zaman olur kurduğum hayalleri ya kendim yazarım ya da bir aşağı bir yukarı dolaşarak başkasına yazdırırım." (Montaigne/Denemeler)</a:t>
            </a: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2" name="Shape 122"/>
        <p:cNvGrpSpPr/>
        <p:nvPr/>
      </p:nvGrpSpPr>
      <p:grpSpPr>
        <a:xfrm>
          <a:off x="0" y="0"/>
          <a:ext cx="0" cy="0"/>
          <a:chOff x="0" y="0"/>
          <a:chExt cx="0" cy="0"/>
        </a:xfrm>
      </p:grpSpPr>
      <p:sp>
        <p:nvSpPr>
          <p:cNvPr id="123" name="Shape 123"/>
          <p:cNvSpPr txBox="1"/>
          <p:nvPr>
            <p:ph type="title"/>
          </p:nvPr>
        </p:nvSpPr>
        <p:spPr>
          <a:xfrm>
            <a:off x="311700" y="217750"/>
            <a:ext cx="8520600" cy="626100"/>
          </a:xfrm>
          <a:prstGeom prst="rect">
            <a:avLst/>
          </a:prstGeom>
        </p:spPr>
        <p:txBody>
          <a:bodyPr anchorCtr="0" anchor="t" bIns="91425" lIns="91425" rIns="91425" tIns="91425">
            <a:noAutofit/>
          </a:bodyPr>
          <a:lstStyle/>
          <a:p>
            <a:pPr lvl="0" rtl="0">
              <a:lnSpc>
                <a:spcPct val="115000"/>
              </a:lnSpc>
              <a:spcBef>
                <a:spcPts val="0"/>
              </a:spcBef>
              <a:buNone/>
            </a:pPr>
            <a:r>
              <a:rPr lang="tr" sz="2200">
                <a:solidFill>
                  <a:srgbClr val="FF3300"/>
                </a:solidFill>
                <a:latin typeface="Times New Roman"/>
                <a:ea typeface="Times New Roman"/>
                <a:cs typeface="Times New Roman"/>
                <a:sym typeface="Times New Roman"/>
              </a:rPr>
              <a:t>Montaigne'den başka deneme türünün ünlü yazarları kimlerdir?</a:t>
            </a:r>
          </a:p>
        </p:txBody>
      </p:sp>
      <p:sp>
        <p:nvSpPr>
          <p:cNvPr id="124" name="Shape 124"/>
          <p:cNvSpPr txBox="1"/>
          <p:nvPr>
            <p:ph idx="1" type="body"/>
          </p:nvPr>
        </p:nvSpPr>
        <p:spPr>
          <a:xfrm>
            <a:off x="311700" y="644575"/>
            <a:ext cx="8520600" cy="3924300"/>
          </a:xfrm>
          <a:prstGeom prst="rect">
            <a:avLst/>
          </a:prstGeom>
        </p:spPr>
        <p:txBody>
          <a:bodyPr anchorCtr="0" anchor="t" bIns="91425" lIns="91425" rIns="91425" tIns="91425">
            <a:noAutofit/>
          </a:bodyPr>
          <a:lstStyle/>
          <a:p>
            <a:pPr lvl="0" rtl="0" algn="ctr">
              <a:spcBef>
                <a:spcPts val="0"/>
              </a:spcBef>
              <a:spcAft>
                <a:spcPts val="0"/>
              </a:spcAft>
              <a:buNone/>
            </a:pPr>
            <a:r>
              <a:t/>
            </a:r>
            <a:endParaRPr b="1" sz="1300">
              <a:solidFill>
                <a:srgbClr val="FF3300"/>
              </a:solidFill>
              <a:latin typeface="Times New Roman"/>
              <a:ea typeface="Times New Roman"/>
              <a:cs typeface="Times New Roman"/>
              <a:sym typeface="Times New Roman"/>
            </a:endParaRPr>
          </a:p>
          <a:p>
            <a:pPr lvl="0" rtl="0" algn="ctr">
              <a:spcBef>
                <a:spcPts val="0"/>
              </a:spcBef>
              <a:spcAft>
                <a:spcPts val="0"/>
              </a:spcAft>
              <a:buNone/>
            </a:pPr>
            <a:r>
              <a:rPr lang="tr" sz="1300">
                <a:solidFill>
                  <a:srgbClr val="555555"/>
                </a:solidFill>
                <a:latin typeface="Times New Roman"/>
                <a:ea typeface="Times New Roman"/>
                <a:cs typeface="Times New Roman"/>
                <a:sym typeface="Times New Roman"/>
              </a:rPr>
              <a:t>Deneme türünün en önemli yazarlarından bir de ingiliz </a:t>
            </a:r>
            <a:r>
              <a:rPr lang="tr" sz="1300">
                <a:solidFill>
                  <a:srgbClr val="0066CC"/>
                </a:solidFill>
                <a:latin typeface="Times New Roman"/>
                <a:ea typeface="Times New Roman"/>
                <a:cs typeface="Times New Roman"/>
                <a:sym typeface="Times New Roman"/>
                <a:hlinkClick r:id="rId3"/>
              </a:rPr>
              <a:t>F.Bacon</a:t>
            </a:r>
            <a:r>
              <a:rPr lang="tr" sz="1300">
                <a:solidFill>
                  <a:srgbClr val="555555"/>
                </a:solidFill>
                <a:latin typeface="Times New Roman"/>
                <a:ea typeface="Times New Roman"/>
                <a:cs typeface="Times New Roman"/>
                <a:sym typeface="Times New Roman"/>
              </a:rPr>
              <a:t> (1561-1626)'dır. Bacon, özlü denemeleriyle insanlara yol gösteren bir yazar olmuştur. </a:t>
            </a:r>
            <a:r>
              <a:rPr lang="tr" sz="1300">
                <a:solidFill>
                  <a:srgbClr val="0066CC"/>
                </a:solidFill>
                <a:latin typeface="Times New Roman"/>
                <a:ea typeface="Times New Roman"/>
                <a:cs typeface="Times New Roman"/>
                <a:sym typeface="Times New Roman"/>
                <a:hlinkClick r:id="rId4"/>
              </a:rPr>
              <a:t>Çağdaş ingiliz yazarları</a:t>
            </a:r>
            <a:r>
              <a:rPr lang="tr" sz="1300">
                <a:solidFill>
                  <a:srgbClr val="555555"/>
                </a:solidFill>
                <a:latin typeface="Times New Roman"/>
                <a:ea typeface="Times New Roman"/>
                <a:cs typeface="Times New Roman"/>
                <a:sym typeface="Times New Roman"/>
              </a:rPr>
              <a:t> arasında denemeleriyle de ün kazanan şair ve yazarlardan </a:t>
            </a:r>
            <a:r>
              <a:rPr lang="tr" sz="1300">
                <a:solidFill>
                  <a:srgbClr val="0066CC"/>
                </a:solidFill>
                <a:latin typeface="Times New Roman"/>
                <a:ea typeface="Times New Roman"/>
                <a:cs typeface="Times New Roman"/>
                <a:sym typeface="Times New Roman"/>
                <a:hlinkClick r:id="rId5"/>
              </a:rPr>
              <a:t>T.S. Eliot</a:t>
            </a:r>
            <a:r>
              <a:rPr lang="tr" sz="1300">
                <a:solidFill>
                  <a:srgbClr val="555555"/>
                </a:solidFill>
                <a:latin typeface="Times New Roman"/>
                <a:ea typeface="Times New Roman"/>
                <a:cs typeface="Times New Roman"/>
                <a:sym typeface="Times New Roman"/>
              </a:rPr>
              <a:t> (1888-1965) ve AHuxley (894-1963)'i de unutmamak gerekir.</a:t>
            </a:r>
          </a:p>
          <a:p>
            <a:pPr lvl="0" rtl="0" algn="ctr">
              <a:spcBef>
                <a:spcPts val="0"/>
              </a:spcBef>
              <a:spcAft>
                <a:spcPts val="0"/>
              </a:spcAft>
              <a:buNone/>
            </a:pPr>
            <a:r>
              <a:rPr lang="tr" sz="1300">
                <a:solidFill>
                  <a:srgbClr val="555555"/>
                </a:solidFill>
                <a:latin typeface="Times New Roman"/>
                <a:ea typeface="Times New Roman"/>
                <a:cs typeface="Times New Roman"/>
                <a:sym typeface="Times New Roman"/>
              </a:rPr>
              <a:t>16.yüzyılın sonlarında deneme, özellikle edebiyat ve sanat konularında eleştiri ağırlıklı bir nitelik kazanmaya başlar. R. de Gourmont (1888-1915), B. Julien (1867-1956), </a:t>
            </a:r>
            <a:r>
              <a:rPr lang="tr" sz="1300">
                <a:solidFill>
                  <a:srgbClr val="0066CC"/>
                </a:solidFill>
                <a:latin typeface="Times New Roman"/>
                <a:ea typeface="Times New Roman"/>
                <a:cs typeface="Times New Roman"/>
                <a:sym typeface="Times New Roman"/>
                <a:hlinkClick r:id="rId6"/>
              </a:rPr>
              <a:t>Albert Camus</a:t>
            </a:r>
            <a:r>
              <a:rPr lang="tr" sz="1300">
                <a:solidFill>
                  <a:srgbClr val="555555"/>
                </a:solidFill>
                <a:latin typeface="Times New Roman"/>
                <a:ea typeface="Times New Roman"/>
                <a:cs typeface="Times New Roman"/>
                <a:sym typeface="Times New Roman"/>
              </a:rPr>
              <a:t> (1913-1960), E.C.Alain (1868-1951) ve </a:t>
            </a:r>
            <a:r>
              <a:rPr lang="tr" sz="1300">
                <a:solidFill>
                  <a:srgbClr val="0066CC"/>
                </a:solidFill>
                <a:latin typeface="Times New Roman"/>
                <a:ea typeface="Times New Roman"/>
                <a:cs typeface="Times New Roman"/>
                <a:sym typeface="Times New Roman"/>
                <a:hlinkClick r:id="rId7"/>
              </a:rPr>
              <a:t>Jean-Paul Sartre</a:t>
            </a:r>
            <a:r>
              <a:rPr lang="tr" sz="1300">
                <a:solidFill>
                  <a:srgbClr val="555555"/>
                </a:solidFill>
                <a:latin typeface="Times New Roman"/>
                <a:ea typeface="Times New Roman"/>
                <a:cs typeface="Times New Roman"/>
                <a:sym typeface="Times New Roman"/>
              </a:rPr>
              <a:t> (1905-1980) gibi yazarlar eserleriyle deneme türüne çağdaş bir içerik kazandırmayı başarmışlardır.</a:t>
            </a:r>
          </a:p>
          <a:p>
            <a:pPr lvl="0" rtl="0" algn="ctr">
              <a:spcBef>
                <a:spcPts val="0"/>
              </a:spcBef>
              <a:spcAft>
                <a:spcPts val="0"/>
              </a:spcAft>
              <a:buNone/>
            </a:pPr>
            <a:r>
              <a:rPr lang="tr" sz="1300">
                <a:solidFill>
                  <a:srgbClr val="555555"/>
                </a:solidFill>
                <a:latin typeface="Times New Roman"/>
                <a:ea typeface="Times New Roman"/>
                <a:cs typeface="Times New Roman"/>
                <a:sym typeface="Times New Roman"/>
              </a:rPr>
              <a:t>Denemeci bir dil ustasıdır. Yazdığı her cümleyi pırıl pırıl işleyerek ortaya çıkarır.</a:t>
            </a:r>
          </a:p>
          <a:p>
            <a:pPr lvl="0" rtl="0" algn="ctr">
              <a:spcBef>
                <a:spcPts val="0"/>
              </a:spcBef>
              <a:spcAft>
                <a:spcPts val="0"/>
              </a:spcAft>
              <a:buNone/>
            </a:pPr>
            <a:r>
              <a:rPr lang="tr" sz="1300">
                <a:solidFill>
                  <a:srgbClr val="555555"/>
                </a:solidFill>
                <a:latin typeface="Times New Roman"/>
                <a:ea typeface="Times New Roman"/>
                <a:cs typeface="Times New Roman"/>
                <a:sym typeface="Times New Roman"/>
              </a:rPr>
              <a:t>Daha önce de belirttiğimiz gibi deneme türünün öncüsü Montaigne'dir. Montaigne tipi denemelerden farklı özellikleri taşıyan denemeler de kaleme alınmıştır. Bunlara bilimsel yazınsal, eleştirel gibi adlar verilmiştir. Türk edebiyatında Ahmet Haşim'in, Vedat Günyol'un, </a:t>
            </a:r>
            <a:r>
              <a:rPr lang="tr" sz="1300">
                <a:solidFill>
                  <a:srgbClr val="0066CC"/>
                </a:solidFill>
                <a:latin typeface="Times New Roman"/>
                <a:ea typeface="Times New Roman"/>
                <a:cs typeface="Times New Roman"/>
                <a:sym typeface="Times New Roman"/>
                <a:hlinkClick r:id="rId8"/>
              </a:rPr>
              <a:t>Orhan Burian</a:t>
            </a:r>
            <a:r>
              <a:rPr lang="tr" sz="1300">
                <a:solidFill>
                  <a:srgbClr val="555555"/>
                </a:solidFill>
                <a:latin typeface="Times New Roman"/>
                <a:ea typeface="Times New Roman"/>
                <a:cs typeface="Times New Roman"/>
                <a:sym typeface="Times New Roman"/>
              </a:rPr>
              <a:t>'ın, </a:t>
            </a:r>
            <a:r>
              <a:rPr lang="tr" sz="1300">
                <a:solidFill>
                  <a:srgbClr val="0066CC"/>
                </a:solidFill>
                <a:latin typeface="Times New Roman"/>
                <a:ea typeface="Times New Roman"/>
                <a:cs typeface="Times New Roman"/>
                <a:sym typeface="Times New Roman"/>
                <a:hlinkClick r:id="rId9"/>
              </a:rPr>
              <a:t>Nermi Uygur</a:t>
            </a:r>
            <a:r>
              <a:rPr lang="tr" sz="1300">
                <a:solidFill>
                  <a:srgbClr val="555555"/>
                </a:solidFill>
                <a:latin typeface="Times New Roman"/>
                <a:ea typeface="Times New Roman"/>
                <a:cs typeface="Times New Roman"/>
                <a:sym typeface="Times New Roman"/>
              </a:rPr>
              <a:t> ve Füsun Akatlı'nın denemeleri bu tür nitelendirmeler içinde değerlendirilmiştir.</a:t>
            </a:r>
          </a:p>
          <a:p>
            <a:pPr lvl="0" rtl="0" algn="ctr">
              <a:spcBef>
                <a:spcPts val="0"/>
              </a:spcBef>
              <a:spcAft>
                <a:spcPts val="0"/>
              </a:spcAft>
              <a:buNone/>
            </a:pPr>
            <a:r>
              <a:rPr lang="tr" sz="1300">
                <a:solidFill>
                  <a:srgbClr val="555555"/>
                </a:solidFill>
                <a:latin typeface="Times New Roman"/>
                <a:ea typeface="Times New Roman"/>
                <a:cs typeface="Times New Roman"/>
                <a:sym typeface="Times New Roman"/>
              </a:rPr>
              <a:t>Deneme türünden eserleri içerik ve anlatım özellikleri bakımdan "senli benli" ve "düzenli" olmak üzere ikiye ayırabiliriz.</a:t>
            </a:r>
          </a:p>
          <a:p>
            <a:pPr lvl="0" rtl="0" algn="ctr">
              <a:spcBef>
                <a:spcPts val="0"/>
              </a:spcBef>
              <a:spcAft>
                <a:spcPts val="0"/>
              </a:spcAft>
              <a:buNone/>
            </a:pPr>
            <a:r>
              <a:rPr lang="tr" sz="1300">
                <a:solidFill>
                  <a:srgbClr val="555555"/>
                </a:solidFill>
                <a:latin typeface="Times New Roman"/>
                <a:ea typeface="Times New Roman"/>
                <a:cs typeface="Times New Roman"/>
                <a:sym typeface="Times New Roman"/>
              </a:rPr>
              <a:t>"Senli benli" deneme Fransa'da Montaiqne'le başlamıştır. Bu yazılarda canlı ve içten bir dil kullanılır. Betimlemeye, mizaha ve nükteye oldukça geniş yer verilir.</a:t>
            </a:r>
          </a:p>
          <a:p>
            <a:pPr lvl="0" rtl="0" algn="ctr">
              <a:spcBef>
                <a:spcPts val="0"/>
              </a:spcBef>
              <a:spcAft>
                <a:spcPts val="0"/>
              </a:spcAft>
              <a:buNone/>
            </a:pPr>
            <a:r>
              <a:rPr lang="tr" sz="1300">
                <a:solidFill>
                  <a:srgbClr val="555555"/>
                </a:solidFill>
                <a:latin typeface="Times New Roman"/>
                <a:ea typeface="Times New Roman"/>
                <a:cs typeface="Times New Roman"/>
                <a:sym typeface="Times New Roman"/>
              </a:rPr>
              <a:t>"Düzenli" denemenin ilk örneklerine Bacon'da rastlanır. Bu tür deneme yazılarında anlatım genellikle yoğun kısa ve özdür.</a:t>
            </a: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8" name="Shape 128"/>
        <p:cNvGrpSpPr/>
        <p:nvPr/>
      </p:nvGrpSpPr>
      <p:grpSpPr>
        <a:xfrm>
          <a:off x="0" y="0"/>
          <a:ext cx="0" cy="0"/>
          <a:chOff x="0" y="0"/>
          <a:chExt cx="0" cy="0"/>
        </a:xfrm>
      </p:grpSpPr>
      <p:sp>
        <p:nvSpPr>
          <p:cNvPr id="129" name="Shape 129"/>
          <p:cNvSpPr txBox="1"/>
          <p:nvPr>
            <p:ph type="title"/>
          </p:nvPr>
        </p:nvSpPr>
        <p:spPr>
          <a:xfrm>
            <a:off x="311700" y="391350"/>
            <a:ext cx="8520600" cy="626100"/>
          </a:xfrm>
          <a:prstGeom prst="rect">
            <a:avLst/>
          </a:prstGeom>
        </p:spPr>
        <p:txBody>
          <a:bodyPr anchorCtr="0" anchor="t" bIns="91425" lIns="91425" rIns="91425" tIns="91425">
            <a:noAutofit/>
          </a:bodyPr>
          <a:lstStyle/>
          <a:p>
            <a:pPr lvl="0" rtl="0">
              <a:lnSpc>
                <a:spcPct val="115000"/>
              </a:lnSpc>
              <a:spcBef>
                <a:spcPts val="0"/>
              </a:spcBef>
              <a:buNone/>
            </a:pPr>
            <a:r>
              <a:rPr lang="tr" sz="2800">
                <a:solidFill>
                  <a:srgbClr val="FF3300"/>
                </a:solidFill>
                <a:latin typeface="Times New Roman"/>
                <a:ea typeface="Times New Roman"/>
                <a:cs typeface="Times New Roman"/>
                <a:sym typeface="Times New Roman"/>
              </a:rPr>
              <a:t>Türk edebiyatında denemenin gelişim süreci nasıldır?</a:t>
            </a:r>
          </a:p>
        </p:txBody>
      </p:sp>
      <p:sp>
        <p:nvSpPr>
          <p:cNvPr id="130" name="Shape 130"/>
          <p:cNvSpPr txBox="1"/>
          <p:nvPr>
            <p:ph idx="1" type="body"/>
          </p:nvPr>
        </p:nvSpPr>
        <p:spPr>
          <a:xfrm>
            <a:off x="311700" y="1152475"/>
            <a:ext cx="8520600" cy="3886800"/>
          </a:xfrm>
          <a:prstGeom prst="rect">
            <a:avLst/>
          </a:prstGeom>
        </p:spPr>
        <p:txBody>
          <a:bodyPr anchorCtr="0" anchor="ctr" bIns="91425" lIns="91425" rIns="91425" tIns="91425">
            <a:noAutofit/>
          </a:bodyPr>
          <a:lstStyle/>
          <a:p>
            <a:pPr lvl="0" rtl="0" algn="ctr">
              <a:lnSpc>
                <a:spcPct val="150000"/>
              </a:lnSpc>
              <a:spcBef>
                <a:spcPts val="0"/>
              </a:spcBef>
              <a:spcAft>
                <a:spcPts val="0"/>
              </a:spcAft>
              <a:buNone/>
            </a:pPr>
            <a:r>
              <a:rPr lang="tr" sz="1300">
                <a:solidFill>
                  <a:srgbClr val="555555"/>
                </a:solidFill>
                <a:latin typeface="Times New Roman"/>
                <a:ea typeface="Times New Roman"/>
                <a:cs typeface="Times New Roman"/>
                <a:sym typeface="Times New Roman"/>
              </a:rPr>
              <a:t>Deneme türü Türk edebiyatına Tanzimat'tan sonra girmiştir. ilk denemeciler arasında Cenap fiahabeddin (Evrak-ı Eyyâm, Tiryaki Sözleri) Ahmet Haşim (Gurabahâne-i Laklakan, Bize Göre) Ahmet Rasim, Yakup Kadri Karaosmanoğlu, Falih Rıfkı Atay'ın adlarını sayabiliriz.</a:t>
            </a:r>
          </a:p>
          <a:p>
            <a:pPr lvl="0" rtl="0" algn="ctr">
              <a:lnSpc>
                <a:spcPct val="150000"/>
              </a:lnSpc>
              <a:spcBef>
                <a:spcPts val="0"/>
              </a:spcBef>
              <a:spcAft>
                <a:spcPts val="0"/>
              </a:spcAft>
              <a:buNone/>
            </a:pPr>
            <a:r>
              <a:rPr lang="tr" sz="1300">
                <a:solidFill>
                  <a:srgbClr val="555555"/>
                </a:solidFill>
                <a:latin typeface="Times New Roman"/>
                <a:ea typeface="Times New Roman"/>
                <a:cs typeface="Times New Roman"/>
                <a:sym typeface="Times New Roman"/>
              </a:rPr>
              <a:t>Cumhuriyetten sonra gelişen deneme türünde eser veren yazarlar arasında Nurullah Ataç, Ahmet Hamdi Tanpınar, Sabahattin Eyüboğlu, Suut Kemal Yetkin, Orhan Burian ve Mehmet Kaplan'ı gösterebiliriz. Adlarını saydığımız edebiyatçılarımızın arasında Nurullah Ataç, Suut Kemal Yetkin ve Sabahattin Eyuboğlu'nun eserleri edebiyatımızda deneme türünün gelişmesinde önemli rol oynamıştır.</a:t>
            </a:r>
          </a:p>
          <a:p>
            <a:pPr lvl="0" rtl="0" algn="ctr">
              <a:lnSpc>
                <a:spcPct val="150000"/>
              </a:lnSpc>
              <a:spcBef>
                <a:spcPts val="0"/>
              </a:spcBef>
              <a:spcAft>
                <a:spcPts val="0"/>
              </a:spcAft>
              <a:buNone/>
            </a:pPr>
            <a:r>
              <a:rPr lang="tr" sz="1300">
                <a:solidFill>
                  <a:srgbClr val="555555"/>
                </a:solidFill>
                <a:latin typeface="Times New Roman"/>
                <a:ea typeface="Times New Roman"/>
                <a:cs typeface="Times New Roman"/>
                <a:sym typeface="Times New Roman"/>
              </a:rPr>
              <a:t>Özellikle son yıllarda edebiyatımızda deneme türünde yazıların çoğaldığını görürüz. Günümüzde yazdıkları denemelerle dikkati çeken yazarları arasında ;</a:t>
            </a:r>
          </a:p>
          <a:p>
            <a:pPr indent="-311150" lvl="0" marL="647700" marR="190500" rtl="0">
              <a:lnSpc>
                <a:spcPct val="150000"/>
              </a:lnSpc>
              <a:spcBef>
                <a:spcPts val="400"/>
              </a:spcBef>
              <a:spcAft>
                <a:spcPts val="400"/>
              </a:spcAft>
              <a:buClr>
                <a:srgbClr val="000000"/>
              </a:buClr>
              <a:buSzPct val="100000"/>
              <a:buFont typeface="Times New Roman"/>
            </a:pPr>
            <a:r>
              <a:rPr lang="tr" sz="1300">
                <a:solidFill>
                  <a:srgbClr val="0066CC"/>
                </a:solidFill>
                <a:latin typeface="Times New Roman"/>
                <a:ea typeface="Times New Roman"/>
                <a:cs typeface="Times New Roman"/>
                <a:sym typeface="Times New Roman"/>
                <a:hlinkClick r:id="rId3"/>
              </a:rPr>
              <a:t>Melih Cevdet Anday</a:t>
            </a:r>
            <a:r>
              <a:rPr lang="tr" sz="1300">
                <a:solidFill>
                  <a:srgbClr val="000000"/>
                </a:solidFill>
                <a:latin typeface="Times New Roman"/>
                <a:ea typeface="Times New Roman"/>
                <a:cs typeface="Times New Roman"/>
                <a:sym typeface="Times New Roman"/>
              </a:rPr>
              <a:t>, </a:t>
            </a:r>
            <a:r>
              <a:rPr b="1" lang="tr" sz="1500">
                <a:solidFill>
                  <a:srgbClr val="000000"/>
                </a:solidFill>
                <a:latin typeface="Times New Roman"/>
                <a:ea typeface="Times New Roman"/>
                <a:cs typeface="Times New Roman"/>
                <a:sym typeface="Times New Roman"/>
              </a:rPr>
              <a:t>/</a:t>
            </a:r>
            <a:r>
              <a:rPr lang="tr" sz="1300">
                <a:solidFill>
                  <a:srgbClr val="000000"/>
                </a:solidFill>
                <a:latin typeface="Times New Roman"/>
                <a:ea typeface="Times New Roman"/>
                <a:cs typeface="Times New Roman"/>
                <a:sym typeface="Times New Roman"/>
              </a:rPr>
              <a:t> </a:t>
            </a:r>
            <a:r>
              <a:rPr lang="tr" sz="1300">
                <a:solidFill>
                  <a:srgbClr val="0066CC"/>
                </a:solidFill>
                <a:latin typeface="Times New Roman"/>
                <a:ea typeface="Times New Roman"/>
                <a:cs typeface="Times New Roman"/>
                <a:sym typeface="Times New Roman"/>
                <a:hlinkClick r:id="rId4"/>
              </a:rPr>
              <a:t>Vedat Günyol</a:t>
            </a:r>
            <a:r>
              <a:rPr lang="tr" sz="1300">
                <a:solidFill>
                  <a:srgbClr val="000000"/>
                </a:solidFill>
                <a:latin typeface="Times New Roman"/>
                <a:ea typeface="Times New Roman"/>
                <a:cs typeface="Times New Roman"/>
                <a:sym typeface="Times New Roman"/>
              </a:rPr>
              <a:t>, </a:t>
            </a:r>
            <a:r>
              <a:rPr b="1" lang="tr" sz="1500">
                <a:solidFill>
                  <a:srgbClr val="000000"/>
                </a:solidFill>
                <a:latin typeface="Times New Roman"/>
                <a:ea typeface="Times New Roman"/>
                <a:cs typeface="Times New Roman"/>
                <a:sym typeface="Times New Roman"/>
              </a:rPr>
              <a:t>/</a:t>
            </a:r>
            <a:r>
              <a:rPr lang="tr" sz="1300">
                <a:solidFill>
                  <a:srgbClr val="000000"/>
                </a:solidFill>
                <a:latin typeface="Times New Roman"/>
                <a:ea typeface="Times New Roman"/>
                <a:cs typeface="Times New Roman"/>
                <a:sym typeface="Times New Roman"/>
              </a:rPr>
              <a:t> </a:t>
            </a:r>
            <a:r>
              <a:rPr lang="tr" sz="1300">
                <a:solidFill>
                  <a:srgbClr val="0066CC"/>
                </a:solidFill>
                <a:latin typeface="Times New Roman"/>
                <a:ea typeface="Times New Roman"/>
                <a:cs typeface="Times New Roman"/>
                <a:sym typeface="Times New Roman"/>
                <a:hlinkClick r:id="rId5"/>
              </a:rPr>
              <a:t>Salah Birsel</a:t>
            </a:r>
            <a:r>
              <a:rPr lang="tr" sz="1300">
                <a:solidFill>
                  <a:srgbClr val="000000"/>
                </a:solidFill>
                <a:latin typeface="Times New Roman"/>
                <a:ea typeface="Times New Roman"/>
                <a:cs typeface="Times New Roman"/>
                <a:sym typeface="Times New Roman"/>
              </a:rPr>
              <a:t>, </a:t>
            </a:r>
            <a:r>
              <a:rPr b="1" lang="tr" sz="1500">
                <a:solidFill>
                  <a:srgbClr val="000000"/>
                </a:solidFill>
                <a:latin typeface="Times New Roman"/>
                <a:ea typeface="Times New Roman"/>
                <a:cs typeface="Times New Roman"/>
                <a:sym typeface="Times New Roman"/>
              </a:rPr>
              <a:t>/ </a:t>
            </a:r>
            <a:r>
              <a:rPr lang="tr" sz="1300">
                <a:solidFill>
                  <a:srgbClr val="0066CC"/>
                </a:solidFill>
                <a:latin typeface="Times New Roman"/>
                <a:ea typeface="Times New Roman"/>
                <a:cs typeface="Times New Roman"/>
                <a:sym typeface="Times New Roman"/>
                <a:hlinkClick r:id="rId6"/>
              </a:rPr>
              <a:t>Adnan Binyazar</a:t>
            </a:r>
            <a:r>
              <a:rPr lang="tr" sz="1300">
                <a:solidFill>
                  <a:srgbClr val="000000"/>
                </a:solidFill>
                <a:latin typeface="Times New Roman"/>
                <a:ea typeface="Times New Roman"/>
                <a:cs typeface="Times New Roman"/>
                <a:sym typeface="Times New Roman"/>
              </a:rPr>
              <a:t>, </a:t>
            </a:r>
            <a:r>
              <a:rPr b="1" lang="tr" sz="1500">
                <a:solidFill>
                  <a:srgbClr val="000000"/>
                </a:solidFill>
                <a:latin typeface="Times New Roman"/>
                <a:ea typeface="Times New Roman"/>
                <a:cs typeface="Times New Roman"/>
                <a:sym typeface="Times New Roman"/>
              </a:rPr>
              <a:t>/ </a:t>
            </a:r>
            <a:r>
              <a:rPr lang="tr" sz="1300">
                <a:solidFill>
                  <a:srgbClr val="0066CC"/>
                </a:solidFill>
                <a:latin typeface="Times New Roman"/>
                <a:ea typeface="Times New Roman"/>
                <a:cs typeface="Times New Roman"/>
                <a:sym typeface="Times New Roman"/>
                <a:hlinkClick r:id="rId7"/>
              </a:rPr>
              <a:t>Nermi Uygur</a:t>
            </a:r>
            <a:r>
              <a:rPr lang="tr" sz="1300">
                <a:solidFill>
                  <a:srgbClr val="000000"/>
                </a:solidFill>
                <a:latin typeface="Times New Roman"/>
                <a:ea typeface="Times New Roman"/>
                <a:cs typeface="Times New Roman"/>
                <a:sym typeface="Times New Roman"/>
              </a:rPr>
              <a:t>, </a:t>
            </a:r>
            <a:r>
              <a:rPr b="1" lang="tr" sz="1500">
                <a:solidFill>
                  <a:srgbClr val="000000"/>
                </a:solidFill>
                <a:latin typeface="Times New Roman"/>
                <a:ea typeface="Times New Roman"/>
                <a:cs typeface="Times New Roman"/>
                <a:sym typeface="Times New Roman"/>
              </a:rPr>
              <a:t>/ </a:t>
            </a:r>
            <a:r>
              <a:rPr lang="tr" sz="1300">
                <a:solidFill>
                  <a:srgbClr val="0066CC"/>
                </a:solidFill>
                <a:latin typeface="Times New Roman"/>
                <a:ea typeface="Times New Roman"/>
                <a:cs typeface="Times New Roman"/>
                <a:sym typeface="Times New Roman"/>
                <a:hlinkClick r:id="rId8"/>
              </a:rPr>
              <a:t>Memet Fuat</a:t>
            </a:r>
            <a:r>
              <a:rPr lang="tr" sz="1300">
                <a:solidFill>
                  <a:srgbClr val="000000"/>
                </a:solidFill>
                <a:latin typeface="Times New Roman"/>
                <a:ea typeface="Times New Roman"/>
                <a:cs typeface="Times New Roman"/>
                <a:sym typeface="Times New Roman"/>
              </a:rPr>
              <a:t>, </a:t>
            </a:r>
            <a:r>
              <a:rPr b="1" lang="tr" sz="1500">
                <a:solidFill>
                  <a:srgbClr val="000000"/>
                </a:solidFill>
                <a:latin typeface="Times New Roman"/>
                <a:ea typeface="Times New Roman"/>
                <a:cs typeface="Times New Roman"/>
                <a:sym typeface="Times New Roman"/>
              </a:rPr>
              <a:t>/ </a:t>
            </a:r>
          </a:p>
          <a:p>
            <a:pPr indent="-311150" lvl="0" marL="647700" marR="190500" rtl="0">
              <a:lnSpc>
                <a:spcPct val="150000"/>
              </a:lnSpc>
              <a:spcBef>
                <a:spcPts val="400"/>
              </a:spcBef>
              <a:spcAft>
                <a:spcPts val="400"/>
              </a:spcAft>
              <a:buClr>
                <a:srgbClr val="000000"/>
              </a:buClr>
              <a:buSzPct val="100000"/>
              <a:buFont typeface="Times New Roman"/>
            </a:pPr>
            <a:r>
              <a:rPr lang="tr" sz="1300">
                <a:solidFill>
                  <a:srgbClr val="000000"/>
                </a:solidFill>
                <a:latin typeface="Times New Roman"/>
                <a:ea typeface="Times New Roman"/>
                <a:cs typeface="Times New Roman"/>
                <a:sym typeface="Times New Roman"/>
              </a:rPr>
              <a:t>Uğur Kökden, </a:t>
            </a:r>
            <a:r>
              <a:rPr b="1" lang="tr" sz="1500">
                <a:solidFill>
                  <a:srgbClr val="000000"/>
                </a:solidFill>
                <a:latin typeface="Times New Roman"/>
                <a:ea typeface="Times New Roman"/>
                <a:cs typeface="Times New Roman"/>
                <a:sym typeface="Times New Roman"/>
              </a:rPr>
              <a:t>/ </a:t>
            </a:r>
            <a:r>
              <a:rPr lang="tr" sz="1300">
                <a:solidFill>
                  <a:srgbClr val="0066CC"/>
                </a:solidFill>
                <a:latin typeface="Times New Roman"/>
                <a:ea typeface="Times New Roman"/>
                <a:cs typeface="Times New Roman"/>
                <a:sym typeface="Times New Roman"/>
                <a:hlinkClick r:id="rId9"/>
              </a:rPr>
              <a:t>Bilge Karasu</a:t>
            </a:r>
            <a:r>
              <a:rPr lang="tr" sz="1300">
                <a:solidFill>
                  <a:srgbClr val="000000"/>
                </a:solidFill>
                <a:latin typeface="Times New Roman"/>
                <a:ea typeface="Times New Roman"/>
                <a:cs typeface="Times New Roman"/>
                <a:sym typeface="Times New Roman"/>
              </a:rPr>
              <a:t>, </a:t>
            </a:r>
            <a:r>
              <a:rPr b="1" lang="tr" sz="1500">
                <a:solidFill>
                  <a:srgbClr val="000000"/>
                </a:solidFill>
                <a:latin typeface="Times New Roman"/>
                <a:ea typeface="Times New Roman"/>
                <a:cs typeface="Times New Roman"/>
                <a:sym typeface="Times New Roman"/>
              </a:rPr>
              <a:t>/ </a:t>
            </a:r>
            <a:r>
              <a:rPr lang="tr" sz="1300">
                <a:solidFill>
                  <a:srgbClr val="0066CC"/>
                </a:solidFill>
                <a:latin typeface="Times New Roman"/>
                <a:ea typeface="Times New Roman"/>
                <a:cs typeface="Times New Roman"/>
                <a:sym typeface="Times New Roman"/>
                <a:hlinkClick r:id="rId10"/>
              </a:rPr>
              <a:t>Doğan Hızlan</a:t>
            </a:r>
            <a:r>
              <a:rPr lang="tr" sz="1300">
                <a:solidFill>
                  <a:srgbClr val="000000"/>
                </a:solidFill>
                <a:latin typeface="Times New Roman"/>
                <a:ea typeface="Times New Roman"/>
                <a:cs typeface="Times New Roman"/>
                <a:sym typeface="Times New Roman"/>
              </a:rPr>
              <a:t>, </a:t>
            </a:r>
            <a:r>
              <a:rPr b="1" lang="tr" sz="1500">
                <a:solidFill>
                  <a:srgbClr val="000000"/>
                </a:solidFill>
                <a:latin typeface="Times New Roman"/>
                <a:ea typeface="Times New Roman"/>
                <a:cs typeface="Times New Roman"/>
                <a:sym typeface="Times New Roman"/>
              </a:rPr>
              <a:t>/ </a:t>
            </a:r>
            <a:r>
              <a:rPr lang="tr" sz="1300">
                <a:solidFill>
                  <a:srgbClr val="0066CC"/>
                </a:solidFill>
                <a:latin typeface="Times New Roman"/>
                <a:ea typeface="Times New Roman"/>
                <a:cs typeface="Times New Roman"/>
                <a:sym typeface="Times New Roman"/>
                <a:hlinkClick r:id="rId11"/>
              </a:rPr>
              <a:t>Enis Batur</a:t>
            </a:r>
            <a:r>
              <a:rPr lang="tr" sz="1300">
                <a:solidFill>
                  <a:srgbClr val="000000"/>
                </a:solidFill>
                <a:latin typeface="Times New Roman"/>
                <a:ea typeface="Times New Roman"/>
                <a:cs typeface="Times New Roman"/>
                <a:sym typeface="Times New Roman"/>
              </a:rPr>
              <a:t> ve Oğuz Demiralp'in adları görülür.</a:t>
            </a: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4" name="Shape 134"/>
        <p:cNvGrpSpPr/>
        <p:nvPr/>
      </p:nvGrpSpPr>
      <p:grpSpPr>
        <a:xfrm>
          <a:off x="0" y="0"/>
          <a:ext cx="0" cy="0"/>
          <a:chOff x="0" y="0"/>
          <a:chExt cx="0" cy="0"/>
        </a:xfrm>
      </p:grpSpPr>
      <p:sp>
        <p:nvSpPr>
          <p:cNvPr id="135" name="Shape 135"/>
          <p:cNvSpPr txBox="1"/>
          <p:nvPr/>
        </p:nvSpPr>
        <p:spPr>
          <a:xfrm>
            <a:off x="3072000" y="1219675"/>
            <a:ext cx="3000000" cy="2800200"/>
          </a:xfrm>
          <a:prstGeom prst="rect">
            <a:avLst/>
          </a:prstGeom>
          <a:noFill/>
          <a:ln>
            <a:noFill/>
          </a:ln>
        </p:spPr>
        <p:txBody>
          <a:bodyPr anchorCtr="0" anchor="ctr" bIns="91425" lIns="91425" rIns="91425" tIns="91425">
            <a:noAutofit/>
          </a:bodyPr>
          <a:lstStyle/>
          <a:p>
            <a:pPr lvl="0" rtl="0" algn="ctr">
              <a:spcBef>
                <a:spcPts val="0"/>
              </a:spcBef>
              <a:buNone/>
            </a:pPr>
            <a:r>
              <a:rPr lang="tr" sz="5400">
                <a:latin typeface="Times New Roman"/>
                <a:ea typeface="Times New Roman"/>
                <a:cs typeface="Times New Roman"/>
                <a:sym typeface="Times New Roman"/>
              </a:rPr>
              <a:t>ARZU DEMİR</a:t>
            </a:r>
          </a:p>
          <a:p>
            <a:pPr lvl="0" rtl="0" algn="ctr">
              <a:spcBef>
                <a:spcPts val="0"/>
              </a:spcBef>
              <a:buNone/>
            </a:pPr>
            <a:r>
              <a:rPr lang="tr" sz="5400">
                <a:latin typeface="Times New Roman"/>
                <a:ea typeface="Times New Roman"/>
                <a:cs typeface="Times New Roman"/>
                <a:sym typeface="Times New Roman"/>
              </a:rPr>
              <a:t>11 / F</a:t>
            </a:r>
          </a:p>
          <a:p>
            <a:pPr lvl="0" rtl="0" algn="ctr">
              <a:spcBef>
                <a:spcPts val="0"/>
              </a:spcBef>
              <a:buNone/>
            </a:pPr>
            <a:r>
              <a:rPr lang="tr" sz="5400">
                <a:latin typeface="Times New Roman"/>
                <a:ea typeface="Times New Roman"/>
                <a:cs typeface="Times New Roman"/>
                <a:sym typeface="Times New Roman"/>
              </a:rPr>
              <a:t>121</a:t>
            </a:r>
          </a:p>
          <a:p>
            <a:pPr lvl="0" rtl="0">
              <a:spcBef>
                <a:spcPts val="0"/>
              </a:spcBef>
              <a:buNone/>
            </a:pPr>
            <a:r>
              <a:t/>
            </a:r>
            <a:endParaRPr sz="2400">
              <a:latin typeface="Roboto Slab"/>
              <a:ea typeface="Roboto Slab"/>
              <a:cs typeface="Roboto Slab"/>
              <a:sym typeface="Roboto Slab"/>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3" name="Shape 63"/>
        <p:cNvGrpSpPr/>
        <p:nvPr/>
      </p:nvGrpSpPr>
      <p:grpSpPr>
        <a:xfrm>
          <a:off x="0" y="0"/>
          <a:ext cx="0" cy="0"/>
          <a:chOff x="0" y="0"/>
          <a:chExt cx="0" cy="0"/>
        </a:xfrm>
      </p:grpSpPr>
      <p:sp>
        <p:nvSpPr>
          <p:cNvPr id="64" name="Shape 64"/>
          <p:cNvSpPr txBox="1"/>
          <p:nvPr>
            <p:ph type="title"/>
          </p:nvPr>
        </p:nvSpPr>
        <p:spPr>
          <a:xfrm>
            <a:off x="509550" y="1423875"/>
            <a:ext cx="8124900" cy="1798200"/>
          </a:xfrm>
          <a:prstGeom prst="rect">
            <a:avLst/>
          </a:prstGeom>
        </p:spPr>
        <p:txBody>
          <a:bodyPr anchorCtr="0" anchor="ctr" bIns="91425" lIns="91425" rIns="91425" tIns="91425">
            <a:noAutofit/>
          </a:bodyPr>
          <a:lstStyle/>
          <a:p>
            <a:pPr lvl="0" rtl="0">
              <a:lnSpc>
                <a:spcPct val="115000"/>
              </a:lnSpc>
              <a:spcBef>
                <a:spcPts val="800"/>
              </a:spcBef>
              <a:buNone/>
            </a:pPr>
            <a:r>
              <a:rPr b="1" lang="tr" sz="10800">
                <a:solidFill>
                  <a:srgbClr val="FFFFFF"/>
                </a:solidFill>
                <a:latin typeface="Times New Roman"/>
                <a:ea typeface="Times New Roman"/>
                <a:cs typeface="Times New Roman"/>
                <a:sym typeface="Times New Roman"/>
              </a:rPr>
              <a:t>Deneme</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8" name="Shape 68"/>
        <p:cNvGrpSpPr/>
        <p:nvPr/>
      </p:nvGrpSpPr>
      <p:grpSpPr>
        <a:xfrm>
          <a:off x="0" y="0"/>
          <a:ext cx="0" cy="0"/>
          <a:chOff x="0" y="0"/>
          <a:chExt cx="0" cy="0"/>
        </a:xfrm>
      </p:grpSpPr>
      <p:sp>
        <p:nvSpPr>
          <p:cNvPr id="69" name="Shape 69"/>
          <p:cNvSpPr txBox="1"/>
          <p:nvPr>
            <p:ph idx="1" type="body"/>
          </p:nvPr>
        </p:nvSpPr>
        <p:spPr>
          <a:xfrm>
            <a:off x="311700" y="447075"/>
            <a:ext cx="8520600" cy="4121700"/>
          </a:xfrm>
          <a:prstGeom prst="rect">
            <a:avLst/>
          </a:prstGeom>
        </p:spPr>
        <p:txBody>
          <a:bodyPr anchorCtr="0" anchor="ctr" bIns="91425" lIns="91425" rIns="91425" tIns="91425">
            <a:noAutofit/>
          </a:bodyPr>
          <a:lstStyle/>
          <a:p>
            <a:pPr lvl="0" rtl="0" algn="ctr">
              <a:spcBef>
                <a:spcPts val="0"/>
              </a:spcBef>
              <a:spcAft>
                <a:spcPts val="0"/>
              </a:spcAft>
              <a:buNone/>
            </a:pPr>
            <a:r>
              <a:rPr b="1" lang="tr" sz="1300">
                <a:solidFill>
                  <a:srgbClr val="555555"/>
                </a:solidFill>
                <a:latin typeface="Times New Roman"/>
                <a:ea typeface="Times New Roman"/>
                <a:cs typeface="Times New Roman"/>
                <a:sym typeface="Times New Roman"/>
              </a:rPr>
              <a:t>Bir insanın herhangi bir konuda duygu, düşünce ve görüşlerini paylaşmak amacıyla kesin hükümlere varmadan samimi bir üslupla yazdığı yazılara deneme denir.</a:t>
            </a:r>
          </a:p>
          <a:p>
            <a:pPr lvl="0" rtl="0" algn="ctr">
              <a:spcBef>
                <a:spcPts val="0"/>
              </a:spcBef>
              <a:spcAft>
                <a:spcPts val="0"/>
              </a:spcAft>
              <a:buNone/>
            </a:pPr>
            <a:r>
              <a:rPr b="1" lang="tr" sz="1300">
                <a:solidFill>
                  <a:srgbClr val="555555"/>
                </a:solidFill>
                <a:latin typeface="Times New Roman"/>
                <a:ea typeface="Times New Roman"/>
                <a:cs typeface="Times New Roman"/>
                <a:sym typeface="Times New Roman"/>
              </a:rPr>
              <a:t>Deneme tür ve üslup olarak pek çok türe yaklaşır. Bu yüzden de yazılması en zor olan türlerdendir. Belki de adı bu yüzden denemedir. Deneme yazarken paylaşımcı ve samimi bir </a:t>
            </a:r>
            <a:r>
              <a:rPr b="1" lang="tr" sz="1300">
                <a:solidFill>
                  <a:srgbClr val="0066CC"/>
                </a:solidFill>
                <a:latin typeface="Times New Roman"/>
                <a:ea typeface="Times New Roman"/>
                <a:cs typeface="Times New Roman"/>
                <a:sym typeface="Times New Roman"/>
                <a:hlinkClick r:id="rId3"/>
              </a:rPr>
              <a:t>üslup</a:t>
            </a:r>
            <a:r>
              <a:rPr b="1" lang="tr" sz="1300">
                <a:solidFill>
                  <a:srgbClr val="555555"/>
                </a:solidFill>
                <a:latin typeface="Times New Roman"/>
                <a:ea typeface="Times New Roman"/>
                <a:cs typeface="Times New Roman"/>
                <a:sym typeface="Times New Roman"/>
              </a:rPr>
              <a:t> kullanırken sohbete, düşünmemizi ortaya koyarken fıkraya, duygularımızı ortaya koyarken eleştiriye yaklaşma riski her zaman vardır.</a:t>
            </a:r>
          </a:p>
          <a:p>
            <a:pPr lvl="0" rtl="0" algn="ctr">
              <a:spcBef>
                <a:spcPts val="0"/>
              </a:spcBef>
              <a:spcAft>
                <a:spcPts val="0"/>
              </a:spcAft>
              <a:buNone/>
            </a:pPr>
            <a:r>
              <a:rPr b="1" lang="tr" sz="1300">
                <a:solidFill>
                  <a:srgbClr val="555555"/>
                </a:solidFill>
                <a:latin typeface="Times New Roman"/>
                <a:ea typeface="Times New Roman"/>
                <a:cs typeface="Times New Roman"/>
                <a:sym typeface="Times New Roman"/>
              </a:rPr>
              <a:t>Bu türün en büyük ustası Montaigne kitabının önsözünde özetle şöyle demektedir: "Eğer mümkün olsaydı karşınıza anadan doğma çıkardım. Bu kitapta size asla bir şey kanıtlama iddiam yoktur. Elimden geldiğince size beni anlattım. Bana hak vermenizi ya da yargılamanızı istemiyorum" buradan da anlaşıldığına göre denemeler iddialı olmayan, ispat kaygısı taşımayan; temel anlamda insan doğallığına dayanan eserlerdir.</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3" name="Shape 73"/>
        <p:cNvGrpSpPr/>
        <p:nvPr/>
      </p:nvGrpSpPr>
      <p:grpSpPr>
        <a:xfrm>
          <a:off x="0" y="0"/>
          <a:ext cx="0" cy="0"/>
          <a:chOff x="0" y="0"/>
          <a:chExt cx="0" cy="0"/>
        </a:xfrm>
      </p:grpSpPr>
      <p:sp>
        <p:nvSpPr>
          <p:cNvPr id="74" name="Shape 74"/>
          <p:cNvSpPr txBox="1"/>
          <p:nvPr>
            <p:ph idx="1" type="body"/>
          </p:nvPr>
        </p:nvSpPr>
        <p:spPr>
          <a:xfrm>
            <a:off x="311700" y="0"/>
            <a:ext cx="8520600" cy="5071800"/>
          </a:xfrm>
          <a:prstGeom prst="rect">
            <a:avLst/>
          </a:prstGeom>
        </p:spPr>
        <p:txBody>
          <a:bodyPr anchorCtr="0" anchor="ctr" bIns="91425" lIns="91425" rIns="91425" tIns="91425">
            <a:noAutofit/>
          </a:bodyPr>
          <a:lstStyle/>
          <a:p>
            <a:pPr lvl="0" rtl="0" algn="ctr">
              <a:spcBef>
                <a:spcPts val="0"/>
              </a:spcBef>
              <a:spcAft>
                <a:spcPts val="0"/>
              </a:spcAft>
              <a:buNone/>
            </a:pPr>
            <a:r>
              <a:rPr b="1" lang="tr" sz="1300">
                <a:solidFill>
                  <a:srgbClr val="555555"/>
                </a:solidFill>
                <a:latin typeface="Times New Roman"/>
                <a:ea typeface="Times New Roman"/>
                <a:cs typeface="Times New Roman"/>
                <a:sym typeface="Times New Roman"/>
              </a:rPr>
              <a:t>Deneme, </a:t>
            </a:r>
            <a:r>
              <a:rPr b="1" lang="tr" sz="1300">
                <a:solidFill>
                  <a:srgbClr val="0066CC"/>
                </a:solidFill>
                <a:latin typeface="Times New Roman"/>
                <a:ea typeface="Times New Roman"/>
                <a:cs typeface="Times New Roman"/>
                <a:sym typeface="Times New Roman"/>
                <a:hlinkClick r:id="rId3"/>
              </a:rPr>
              <a:t>Avrupa edebiyatı</a:t>
            </a:r>
            <a:r>
              <a:rPr b="1" lang="tr" sz="1300">
                <a:solidFill>
                  <a:srgbClr val="555555"/>
                </a:solidFill>
                <a:latin typeface="Times New Roman"/>
                <a:ea typeface="Times New Roman"/>
                <a:cs typeface="Times New Roman"/>
                <a:sym typeface="Times New Roman"/>
              </a:rPr>
              <a:t>nda Fransız </a:t>
            </a:r>
            <a:r>
              <a:rPr b="1" lang="tr" sz="1300">
                <a:solidFill>
                  <a:srgbClr val="0066CC"/>
                </a:solidFill>
                <a:latin typeface="Times New Roman"/>
                <a:ea typeface="Times New Roman"/>
                <a:cs typeface="Times New Roman"/>
                <a:sym typeface="Times New Roman"/>
                <a:hlinkClick r:id="rId4"/>
              </a:rPr>
              <a:t>Montaigne</a:t>
            </a:r>
            <a:r>
              <a:rPr b="1" lang="tr" sz="1300">
                <a:solidFill>
                  <a:srgbClr val="555555"/>
                </a:solidFill>
                <a:latin typeface="Times New Roman"/>
                <a:ea typeface="Times New Roman"/>
                <a:cs typeface="Times New Roman"/>
                <a:sym typeface="Times New Roman"/>
              </a:rPr>
              <a:t> ile başladı. Türk edebiyatında ise </a:t>
            </a:r>
            <a:r>
              <a:rPr b="1" lang="tr" sz="1300">
                <a:solidFill>
                  <a:srgbClr val="0066CC"/>
                </a:solidFill>
                <a:latin typeface="Times New Roman"/>
                <a:ea typeface="Times New Roman"/>
                <a:cs typeface="Times New Roman"/>
                <a:sym typeface="Times New Roman"/>
                <a:hlinkClick r:id="rId5"/>
              </a:rPr>
              <a:t>Tanzimat</a:t>
            </a:r>
            <a:r>
              <a:rPr b="1" lang="tr" sz="1300">
                <a:solidFill>
                  <a:srgbClr val="555555"/>
                </a:solidFill>
                <a:latin typeface="Times New Roman"/>
                <a:ea typeface="Times New Roman"/>
                <a:cs typeface="Times New Roman"/>
                <a:sym typeface="Times New Roman"/>
              </a:rPr>
              <a:t> sonrasında özellikle de </a:t>
            </a:r>
            <a:r>
              <a:rPr b="1" lang="tr" sz="1300">
                <a:solidFill>
                  <a:srgbClr val="0066CC"/>
                </a:solidFill>
                <a:latin typeface="Times New Roman"/>
                <a:ea typeface="Times New Roman"/>
                <a:cs typeface="Times New Roman"/>
                <a:sym typeface="Times New Roman"/>
                <a:hlinkClick r:id="rId6"/>
              </a:rPr>
              <a:t>Servet-i Fünûn</a:t>
            </a:r>
            <a:r>
              <a:rPr b="1" lang="tr" sz="1300">
                <a:solidFill>
                  <a:srgbClr val="555555"/>
                </a:solidFill>
                <a:latin typeface="Times New Roman"/>
                <a:ea typeface="Times New Roman"/>
                <a:cs typeface="Times New Roman"/>
                <a:sym typeface="Times New Roman"/>
              </a:rPr>
              <a:t> döneminde karşımıza çıkar. Ancak asıl gelişmesini </a:t>
            </a:r>
            <a:r>
              <a:rPr b="1" lang="tr" sz="1300">
                <a:solidFill>
                  <a:srgbClr val="0066CC"/>
                </a:solidFill>
                <a:latin typeface="Times New Roman"/>
                <a:ea typeface="Times New Roman"/>
                <a:cs typeface="Times New Roman"/>
                <a:sym typeface="Times New Roman"/>
                <a:hlinkClick r:id="rId7"/>
              </a:rPr>
              <a:t>Cumhuriyet dönemi</a:t>
            </a:r>
            <a:r>
              <a:rPr b="1" lang="tr" sz="1300">
                <a:solidFill>
                  <a:srgbClr val="555555"/>
                </a:solidFill>
                <a:latin typeface="Times New Roman"/>
                <a:ea typeface="Times New Roman"/>
                <a:cs typeface="Times New Roman"/>
                <a:sym typeface="Times New Roman"/>
              </a:rPr>
              <a:t>nde gerçekleştirir. Günümüzde deneme en sevilen türlerden biridir.</a:t>
            </a:r>
          </a:p>
          <a:p>
            <a:pPr lvl="0" rtl="0" algn="ctr">
              <a:spcBef>
                <a:spcPts val="0"/>
              </a:spcBef>
              <a:spcAft>
                <a:spcPts val="0"/>
              </a:spcAft>
              <a:buNone/>
            </a:pPr>
            <a:r>
              <a:rPr b="1" lang="tr" sz="1300">
                <a:solidFill>
                  <a:srgbClr val="555555"/>
                </a:solidFill>
                <a:latin typeface="Times New Roman"/>
                <a:ea typeface="Times New Roman"/>
                <a:cs typeface="Times New Roman"/>
                <a:sym typeface="Times New Roman"/>
              </a:rPr>
              <a:t>Eskiden denemeye verilen "muhasebe" ismi, onun konusu hakkında bir ipucu vermektedir. Çünkü denemeler toplumsal konulardan daha çok kişisel: konulara, soyut dünyalara ve iç hesaplaşmalara daha yakındır. Bu yönüyle fıkra türünden ayrılır. Fıkralar toplumsal konulara kişisel yaklaşımlar getirirken deneme iç dünyanın samimi itirafı gibidir.</a:t>
            </a:r>
          </a:p>
          <a:p>
            <a:pPr lvl="0" rtl="0" algn="ctr">
              <a:spcBef>
                <a:spcPts val="0"/>
              </a:spcBef>
              <a:spcAft>
                <a:spcPts val="0"/>
              </a:spcAft>
              <a:buNone/>
            </a:pPr>
            <a:r>
              <a:rPr b="1" lang="tr" sz="1300">
                <a:solidFill>
                  <a:srgbClr val="555555"/>
                </a:solidFill>
                <a:latin typeface="Times New Roman"/>
                <a:ea typeface="Times New Roman"/>
                <a:cs typeface="Times New Roman"/>
                <a:sym typeface="Times New Roman"/>
              </a:rPr>
              <a:t>Denemeye özgü bir konu türü yoktur. Özgürce seçilen bir konuda, yazarın kendi kendiyle konuşma havası içinde yazdığı yazı türüdür. Yazının konusu yazarın o anda aklına geliveren bir konu görünümündedir. Öğretici ve düşünsel yanı da vardır.</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8" name="Shape 78"/>
        <p:cNvGrpSpPr/>
        <p:nvPr/>
      </p:nvGrpSpPr>
      <p:grpSpPr>
        <a:xfrm>
          <a:off x="0" y="0"/>
          <a:ext cx="0" cy="0"/>
          <a:chOff x="0" y="0"/>
          <a:chExt cx="0" cy="0"/>
        </a:xfrm>
      </p:grpSpPr>
      <p:sp>
        <p:nvSpPr>
          <p:cNvPr id="79" name="Shape 79"/>
          <p:cNvSpPr txBox="1"/>
          <p:nvPr>
            <p:ph type="title"/>
          </p:nvPr>
        </p:nvSpPr>
        <p:spPr>
          <a:xfrm>
            <a:off x="311700" y="391350"/>
            <a:ext cx="8520600" cy="626100"/>
          </a:xfrm>
          <a:prstGeom prst="rect">
            <a:avLst/>
          </a:prstGeom>
        </p:spPr>
        <p:txBody>
          <a:bodyPr anchorCtr="0" anchor="t" bIns="91425" lIns="91425" rIns="91425" tIns="91425">
            <a:noAutofit/>
          </a:bodyPr>
          <a:lstStyle/>
          <a:p>
            <a:pPr lvl="0" rtl="0" algn="ctr">
              <a:lnSpc>
                <a:spcPct val="115000"/>
              </a:lnSpc>
              <a:spcBef>
                <a:spcPts val="0"/>
              </a:spcBef>
              <a:buNone/>
            </a:pPr>
            <a:r>
              <a:rPr lang="tr" sz="3600">
                <a:solidFill>
                  <a:srgbClr val="FF3300"/>
                </a:solidFill>
                <a:latin typeface="Times New Roman"/>
                <a:ea typeface="Times New Roman"/>
                <a:cs typeface="Times New Roman"/>
                <a:sym typeface="Times New Roman"/>
              </a:rPr>
              <a:t>Denemenin belirleyici özellikleri nelerdir?</a:t>
            </a:r>
          </a:p>
        </p:txBody>
      </p:sp>
      <p:sp>
        <p:nvSpPr>
          <p:cNvPr id="80" name="Shape 80"/>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311150" lvl="0" marL="647700" marR="190500" rtl="0">
              <a:spcBef>
                <a:spcPts val="400"/>
              </a:spcBef>
              <a:spcAft>
                <a:spcPts val="400"/>
              </a:spcAft>
              <a:buClr>
                <a:srgbClr val="000000"/>
              </a:buClr>
              <a:buSzPct val="100000"/>
              <a:buFont typeface="Times New Roman"/>
            </a:pPr>
            <a:r>
              <a:rPr b="1" lang="tr" sz="1300">
                <a:solidFill>
                  <a:srgbClr val="000000"/>
                </a:solidFill>
                <a:latin typeface="Times New Roman"/>
                <a:ea typeface="Times New Roman"/>
                <a:cs typeface="Times New Roman"/>
                <a:sym typeface="Times New Roman"/>
              </a:rPr>
              <a:t>Makale gibi düşünsel plânla yazılır. Fakat makaleden kısa yazılardır.</a:t>
            </a:r>
          </a:p>
          <a:p>
            <a:pPr indent="-311150" lvl="0" marL="647700" marR="190500" rtl="0">
              <a:spcBef>
                <a:spcPts val="400"/>
              </a:spcBef>
              <a:spcAft>
                <a:spcPts val="400"/>
              </a:spcAft>
              <a:buClr>
                <a:srgbClr val="000000"/>
              </a:buClr>
              <a:buSzPct val="100000"/>
              <a:buFont typeface="Times New Roman"/>
            </a:pPr>
            <a:r>
              <a:rPr b="1" lang="tr" sz="1300">
                <a:solidFill>
                  <a:srgbClr val="000000"/>
                </a:solidFill>
                <a:latin typeface="Times New Roman"/>
                <a:ea typeface="Times New Roman"/>
                <a:cs typeface="Times New Roman"/>
                <a:sym typeface="Times New Roman"/>
              </a:rPr>
              <a:t>Yazar anlattıklarını kanıtlamak zorunda değildir. Bilimselden çok kişisel görüşünü açıklar, okuyucusunu kendisi gibi düşündürme kaygısı yoktur.</a:t>
            </a:r>
          </a:p>
          <a:p>
            <a:pPr indent="-311150" lvl="0" marL="647700" marR="190500" rtl="0">
              <a:spcBef>
                <a:spcPts val="400"/>
              </a:spcBef>
              <a:spcAft>
                <a:spcPts val="400"/>
              </a:spcAft>
              <a:buClr>
                <a:srgbClr val="000000"/>
              </a:buClr>
              <a:buSzPct val="100000"/>
              <a:buFont typeface="Times New Roman"/>
            </a:pPr>
            <a:r>
              <a:rPr b="1" lang="tr" sz="1300">
                <a:solidFill>
                  <a:srgbClr val="000000"/>
                </a:solidFill>
                <a:latin typeface="Times New Roman"/>
                <a:ea typeface="Times New Roman"/>
                <a:cs typeface="Times New Roman"/>
                <a:sym typeface="Times New Roman"/>
              </a:rPr>
              <a:t>Günübirlik yazılardır, en beğenileni bile birkaç gün sonra unutulur.</a:t>
            </a:r>
          </a:p>
          <a:p>
            <a:pPr lvl="0" rtl="0" algn="ctr">
              <a:spcBef>
                <a:spcPts val="0"/>
              </a:spcBef>
              <a:spcAft>
                <a:spcPts val="0"/>
              </a:spcAft>
              <a:buNone/>
            </a:pPr>
            <a:r>
              <a:rPr b="1" lang="tr" sz="1300">
                <a:solidFill>
                  <a:srgbClr val="555555"/>
                </a:solidFill>
                <a:latin typeface="Times New Roman"/>
                <a:ea typeface="Times New Roman"/>
                <a:cs typeface="Times New Roman"/>
                <a:sym typeface="Times New Roman"/>
              </a:rPr>
              <a:t>Serbest düşüncenin ifade alanı ve nesrin bir türü olarak deneme, yazarın gözlemlediği ya da yaşadığı olay, olgu, durum ve izlediği objelerle ya da herhangi bir kavramla ilgili izlenimlerinin herhangi bir plâna bağlı kalmayarak, deliller getirip kanıtlama yoluna gerek duymadan ve kesin hükümler vermeden, tamamen kişisel görüşüyle serbestçe yazıya döktüğü birkaç sayfayı geçmeyen kısa metinlere denir.</a:t>
            </a:r>
          </a:p>
          <a:p>
            <a:pPr lvl="0" rtl="0" algn="ctr">
              <a:spcBef>
                <a:spcPts val="0"/>
              </a:spcBef>
              <a:spcAft>
                <a:spcPts val="0"/>
              </a:spcAft>
              <a:buNone/>
            </a:pPr>
            <a:r>
              <a:rPr b="1" lang="tr" sz="1300">
                <a:solidFill>
                  <a:srgbClr val="555555"/>
                </a:solidFill>
                <a:latin typeface="Times New Roman"/>
                <a:ea typeface="Times New Roman"/>
                <a:cs typeface="Times New Roman"/>
                <a:sym typeface="Times New Roman"/>
              </a:rPr>
              <a:t>Deneme, derin düşünceden çok, kişinin kendi dışındaki nesnelerle herhangi bir konuda gerçek ya da hayalî olarak girdiği diyaloğun ürünüdür.</a:t>
            </a:r>
          </a:p>
          <a:p>
            <a:pPr lvl="0" algn="ctr">
              <a:spcBef>
                <a:spcPts val="0"/>
              </a:spcBef>
              <a:buNone/>
            </a:pPr>
            <a:r>
              <a:t/>
            </a:r>
            <a:endParaRPr sz="1300">
              <a:latin typeface="Times New Roman"/>
              <a:ea typeface="Times New Roman"/>
              <a:cs typeface="Times New Roman"/>
              <a:sym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4" name="Shape 84"/>
        <p:cNvGrpSpPr/>
        <p:nvPr/>
      </p:nvGrpSpPr>
      <p:grpSpPr>
        <a:xfrm>
          <a:off x="0" y="0"/>
          <a:ext cx="0" cy="0"/>
          <a:chOff x="0" y="0"/>
          <a:chExt cx="0" cy="0"/>
        </a:xfrm>
      </p:grpSpPr>
      <p:sp>
        <p:nvSpPr>
          <p:cNvPr id="85" name="Shape 85"/>
          <p:cNvSpPr txBox="1"/>
          <p:nvPr>
            <p:ph idx="1" type="body"/>
          </p:nvPr>
        </p:nvSpPr>
        <p:spPr>
          <a:xfrm>
            <a:off x="311700" y="112850"/>
            <a:ext cx="8520600" cy="5030700"/>
          </a:xfrm>
          <a:prstGeom prst="rect">
            <a:avLst/>
          </a:prstGeom>
        </p:spPr>
        <p:txBody>
          <a:bodyPr anchorCtr="0" anchor="ctr" bIns="91425" lIns="91425" rIns="91425" tIns="91425">
            <a:noAutofit/>
          </a:bodyPr>
          <a:lstStyle/>
          <a:p>
            <a:pPr lvl="0" rtl="0" algn="ctr">
              <a:lnSpc>
                <a:spcPct val="150000"/>
              </a:lnSpc>
              <a:spcBef>
                <a:spcPts val="0"/>
              </a:spcBef>
              <a:spcAft>
                <a:spcPts val="0"/>
              </a:spcAft>
              <a:buNone/>
            </a:pPr>
            <a:r>
              <a:rPr b="1" lang="tr" sz="1300">
                <a:solidFill>
                  <a:srgbClr val="555555"/>
                </a:solidFill>
                <a:latin typeface="Times New Roman"/>
                <a:ea typeface="Times New Roman"/>
                <a:cs typeface="Times New Roman"/>
                <a:sym typeface="Times New Roman"/>
              </a:rPr>
              <a:t>Deneme yazarı, olay, olgu, durum ve eşyalarda sıradan insanların eskilerin ifadesiyle ülfet ve ünsiyet perdesiyle göremediği, farkına varamadığı ayrıntıları, dikkat etmediği hususları, incelikleri, güzellikleri, harikaları, olağanın altında yatan olağanüstülükleri görebilen, hissedebilen, düşüncesiyle ve deneyimleriyle onları okuyucular için ilginç görülebilecek şekilde yazıya dökebilen insandır. Sıradan insanın "baktığı" şeyi deneme yazarı "görür".</a:t>
            </a:r>
          </a:p>
          <a:p>
            <a:pPr lvl="0" rtl="0" algn="ctr">
              <a:lnSpc>
                <a:spcPct val="150000"/>
              </a:lnSpc>
              <a:spcBef>
                <a:spcPts val="0"/>
              </a:spcBef>
              <a:spcAft>
                <a:spcPts val="0"/>
              </a:spcAft>
              <a:buNone/>
            </a:pPr>
            <a:r>
              <a:rPr b="1" lang="tr" sz="1300">
                <a:solidFill>
                  <a:srgbClr val="555555"/>
                </a:solidFill>
                <a:latin typeface="Times New Roman"/>
                <a:ea typeface="Times New Roman"/>
                <a:cs typeface="Times New Roman"/>
                <a:sym typeface="Times New Roman"/>
              </a:rPr>
              <a:t>Deneme dilinde çeşitli bilim, felsefe ve sanat dallarına ait terimlere yer vermekten ziyade, halk çoğunluğunun ortak günlük konuşma dilinin düşünce diline dönüştürülmesi çabası hâkimdir. Denemede bilimsel yazılardaki kuruluk ve şematiklik bulunmaz. Düşünce şiirsel, akıcı, samimî bir üslûpla sunulur. Bu bakımdan deneme yazılarının geniş halk yığınlarınca kolayca ve rahatlıkla okunabilme özelliği vardır. Deneme yazarı yazısını yazarken, bir anlamda kendi kendisiyle diyalog içindedir. Kendi zihinsel âleminde düşünce temrinleri yapar.</a:t>
            </a:r>
          </a:p>
          <a:p>
            <a:pPr lvl="0" rtl="0" algn="ctr">
              <a:lnSpc>
                <a:spcPct val="150000"/>
              </a:lnSpc>
              <a:spcBef>
                <a:spcPts val="0"/>
              </a:spcBef>
              <a:spcAft>
                <a:spcPts val="0"/>
              </a:spcAft>
              <a:buNone/>
            </a:pPr>
            <a:r>
              <a:rPr b="1" lang="tr" sz="1300">
                <a:solidFill>
                  <a:srgbClr val="555555"/>
                </a:solidFill>
                <a:latin typeface="Times New Roman"/>
                <a:ea typeface="Times New Roman"/>
                <a:cs typeface="Times New Roman"/>
                <a:sym typeface="Times New Roman"/>
              </a:rPr>
              <a:t>Felsefî metinlerde filozof, yazısında kendince sistemini kurduğu felsefî bir anlayışa, sistematik felsefî bir dünya görüşüne bağlı olarak düşüncelerini ortaya koyar. Ortaya koyduğu her metin, kendi felsefî bakış açısının birer açılımı, ayrıntısı mahiyetindedir. Ancak denemede böyle sistematik bir düşünceye bağımlılık zorunluluğu yoktur. Denemecinin yazısında ileri sürdüğü düşünce, herhangi bir felsefe ekolüyle ilintili olmayabilir. Ancak filozof yazısında kurduğu ekole bağlı düşünce üretme çabası içindedir.</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9" name="Shape 89"/>
        <p:cNvGrpSpPr/>
        <p:nvPr/>
      </p:nvGrpSpPr>
      <p:grpSpPr>
        <a:xfrm>
          <a:off x="0" y="0"/>
          <a:ext cx="0" cy="0"/>
          <a:chOff x="0" y="0"/>
          <a:chExt cx="0" cy="0"/>
        </a:xfrm>
      </p:grpSpPr>
      <p:sp>
        <p:nvSpPr>
          <p:cNvPr id="90" name="Shape 90"/>
          <p:cNvSpPr txBox="1"/>
          <p:nvPr>
            <p:ph idx="1" type="body"/>
          </p:nvPr>
        </p:nvSpPr>
        <p:spPr>
          <a:xfrm>
            <a:off x="311700" y="0"/>
            <a:ext cx="8520600" cy="5143500"/>
          </a:xfrm>
          <a:prstGeom prst="rect">
            <a:avLst/>
          </a:prstGeom>
        </p:spPr>
        <p:txBody>
          <a:bodyPr anchorCtr="0" anchor="ctr" bIns="91425" lIns="91425" rIns="91425" tIns="91425">
            <a:noAutofit/>
          </a:bodyPr>
          <a:lstStyle/>
          <a:p>
            <a:pPr lvl="0" rtl="0" algn="ctr">
              <a:lnSpc>
                <a:spcPct val="150000"/>
              </a:lnSpc>
              <a:spcBef>
                <a:spcPts val="0"/>
              </a:spcBef>
              <a:spcAft>
                <a:spcPts val="0"/>
              </a:spcAft>
              <a:buNone/>
            </a:pPr>
            <a:r>
              <a:rPr b="1" lang="tr" sz="1300">
                <a:solidFill>
                  <a:srgbClr val="0066CC"/>
                </a:solidFill>
                <a:latin typeface="Times New Roman"/>
                <a:ea typeface="Times New Roman"/>
                <a:cs typeface="Times New Roman"/>
                <a:sym typeface="Times New Roman"/>
                <a:hlinkClick r:id="rId3"/>
              </a:rPr>
              <a:t>Klâsik Türk edebiyatı</a:t>
            </a:r>
            <a:r>
              <a:rPr b="1" lang="tr" sz="1300">
                <a:solidFill>
                  <a:srgbClr val="555555"/>
                </a:solidFill>
                <a:latin typeface="Times New Roman"/>
                <a:ea typeface="Times New Roman"/>
                <a:cs typeface="Times New Roman"/>
                <a:sym typeface="Times New Roman"/>
              </a:rPr>
              <a:t>ndaki münşeât mecmualarındaki yazılar ve </a:t>
            </a:r>
            <a:r>
              <a:rPr b="1" lang="tr" sz="1300">
                <a:solidFill>
                  <a:srgbClr val="0066CC"/>
                </a:solidFill>
                <a:latin typeface="Times New Roman"/>
                <a:ea typeface="Times New Roman"/>
                <a:cs typeface="Times New Roman"/>
                <a:sym typeface="Times New Roman"/>
                <a:hlinkClick r:id="rId4"/>
              </a:rPr>
              <a:t>Kâtip Çelebi</a:t>
            </a:r>
            <a:r>
              <a:rPr b="1" lang="tr" sz="1300">
                <a:solidFill>
                  <a:srgbClr val="555555"/>
                </a:solidFill>
                <a:latin typeface="Times New Roman"/>
                <a:ea typeface="Times New Roman"/>
                <a:cs typeface="Times New Roman"/>
                <a:sym typeface="Times New Roman"/>
              </a:rPr>
              <a:t> (16091657) gibi yazarlar bir tarafa bırakılırsa, modern anlamda deneme türü, Türk edebiyatında asıl olarak gazete ile birlikte ortaya çıkmaya başlamıştır. İlk özel gazete Tercümanı Ahval (1860)'in yayın hayatına başlamasından itibaren gazetelerde çıkan değişik yazılar, zamanla ayrı bir tür olan deneme için </a:t>
            </a:r>
            <a:r>
              <a:rPr b="1" lang="tr" sz="1300">
                <a:solidFill>
                  <a:srgbClr val="0066CC"/>
                </a:solidFill>
                <a:latin typeface="Times New Roman"/>
                <a:ea typeface="Times New Roman"/>
                <a:cs typeface="Times New Roman"/>
                <a:sym typeface="Times New Roman"/>
                <a:hlinkClick r:id="rId5"/>
              </a:rPr>
              <a:t>dil</a:t>
            </a:r>
            <a:r>
              <a:rPr b="1" lang="tr" sz="1300">
                <a:solidFill>
                  <a:srgbClr val="555555"/>
                </a:solidFill>
                <a:latin typeface="Times New Roman"/>
                <a:ea typeface="Times New Roman"/>
                <a:cs typeface="Times New Roman"/>
                <a:sym typeface="Times New Roman"/>
              </a:rPr>
              <a:t>, anlatım ve yaklaşım bakımından zemin oluşturmuşlardır. Tanzimattan itibaren bir süre gazete ve </a:t>
            </a:r>
            <a:r>
              <a:rPr b="1" lang="tr" sz="1300">
                <a:solidFill>
                  <a:srgbClr val="0066CC"/>
                </a:solidFill>
                <a:latin typeface="Times New Roman"/>
                <a:ea typeface="Times New Roman"/>
                <a:cs typeface="Times New Roman"/>
                <a:sym typeface="Times New Roman"/>
                <a:hlinkClick r:id="rId6"/>
              </a:rPr>
              <a:t>dergiler</a:t>
            </a:r>
            <a:r>
              <a:rPr b="1" lang="tr" sz="1300">
                <a:solidFill>
                  <a:srgbClr val="555555"/>
                </a:solidFill>
                <a:latin typeface="Times New Roman"/>
                <a:ea typeface="Times New Roman"/>
                <a:cs typeface="Times New Roman"/>
                <a:sym typeface="Times New Roman"/>
              </a:rPr>
              <a:t>de "musâhabe" üst başlığı altında deneme benzeri yazılar kaleme alınmıştır.</a:t>
            </a:r>
          </a:p>
          <a:p>
            <a:pPr lvl="0" rtl="0" algn="ctr">
              <a:lnSpc>
                <a:spcPct val="150000"/>
              </a:lnSpc>
              <a:spcBef>
                <a:spcPts val="0"/>
              </a:spcBef>
              <a:spcAft>
                <a:spcPts val="0"/>
              </a:spcAft>
              <a:buNone/>
            </a:pPr>
            <a:r>
              <a:rPr b="1" lang="tr" sz="1300">
                <a:solidFill>
                  <a:srgbClr val="0066CC"/>
                </a:solidFill>
                <a:latin typeface="Times New Roman"/>
                <a:ea typeface="Times New Roman"/>
                <a:cs typeface="Times New Roman"/>
                <a:sym typeface="Times New Roman"/>
                <a:hlinkClick r:id="rId7"/>
              </a:rPr>
              <a:t>Türk edebiyatı</a:t>
            </a:r>
            <a:r>
              <a:rPr b="1" lang="tr" sz="1300">
                <a:solidFill>
                  <a:srgbClr val="555555"/>
                </a:solidFill>
                <a:latin typeface="Times New Roman"/>
                <a:ea typeface="Times New Roman"/>
                <a:cs typeface="Times New Roman"/>
                <a:sym typeface="Times New Roman"/>
              </a:rPr>
              <a:t>nda deneme türünde pek çok ürün verilmiştir. Bu tür içine koyabileceğimiz ürünler, genellikle değişik zamanlarda çeşitli gazete ve dergilerde yayımlanmış yazıların bir araya getirilip kitaplaşmış şekilleridir. Bu eserlerde yer alan yazıların bir kısmı, inceleme, eleştiri yazısı olarak da görülebilir. Bunun yanında bir kitapta yer alan yazıların bir kısmı </a:t>
            </a:r>
            <a:r>
              <a:rPr b="1" lang="tr" sz="1300">
                <a:solidFill>
                  <a:srgbClr val="0066CC"/>
                </a:solidFill>
                <a:latin typeface="Times New Roman"/>
                <a:ea typeface="Times New Roman"/>
                <a:cs typeface="Times New Roman"/>
                <a:sym typeface="Times New Roman"/>
                <a:hlinkClick r:id="rId8"/>
              </a:rPr>
              <a:t>edebiyat</a:t>
            </a:r>
            <a:r>
              <a:rPr b="1" lang="tr" sz="1300">
                <a:solidFill>
                  <a:srgbClr val="555555"/>
                </a:solidFill>
                <a:latin typeface="Times New Roman"/>
                <a:ea typeface="Times New Roman"/>
                <a:cs typeface="Times New Roman"/>
                <a:sym typeface="Times New Roman"/>
              </a:rPr>
              <a:t>, bir kısmı tarih, bir kısmı felsefe, bir kısmı başka konularda olabilmektedir. O bakımdan deneme türü için çok kesin sınıflandırma ve sınırlandırmalar yapılamamaktadır.</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4" name="Shape 94"/>
        <p:cNvGrpSpPr/>
        <p:nvPr/>
      </p:nvGrpSpPr>
      <p:grpSpPr>
        <a:xfrm>
          <a:off x="0" y="0"/>
          <a:ext cx="0" cy="0"/>
          <a:chOff x="0" y="0"/>
          <a:chExt cx="0" cy="0"/>
        </a:xfrm>
      </p:grpSpPr>
      <p:sp>
        <p:nvSpPr>
          <p:cNvPr id="95" name="Shape 95"/>
          <p:cNvSpPr txBox="1"/>
          <p:nvPr>
            <p:ph type="title"/>
          </p:nvPr>
        </p:nvSpPr>
        <p:spPr>
          <a:xfrm>
            <a:off x="311700" y="391350"/>
            <a:ext cx="8520600" cy="626100"/>
          </a:xfrm>
          <a:prstGeom prst="rect">
            <a:avLst/>
          </a:prstGeom>
        </p:spPr>
        <p:txBody>
          <a:bodyPr anchorCtr="0" anchor="t" bIns="91425" lIns="91425" rIns="91425" tIns="91425">
            <a:noAutofit/>
          </a:bodyPr>
          <a:lstStyle/>
          <a:p>
            <a:pPr lvl="0" rtl="0">
              <a:lnSpc>
                <a:spcPct val="115000"/>
              </a:lnSpc>
              <a:spcBef>
                <a:spcPts val="0"/>
              </a:spcBef>
              <a:buNone/>
            </a:pPr>
            <a:r>
              <a:rPr lang="tr" sz="3000">
                <a:solidFill>
                  <a:srgbClr val="555555"/>
                </a:solidFill>
                <a:latin typeface="Times New Roman"/>
                <a:ea typeface="Times New Roman"/>
                <a:cs typeface="Times New Roman"/>
                <a:sym typeface="Times New Roman"/>
              </a:rPr>
              <a:t>Türk edebiyatında ilk deneme kitapları</a:t>
            </a:r>
            <a:r>
              <a:rPr b="0" lang="tr" sz="3000">
                <a:solidFill>
                  <a:srgbClr val="555555"/>
                </a:solidFill>
                <a:latin typeface="Times New Roman"/>
                <a:ea typeface="Times New Roman"/>
                <a:cs typeface="Times New Roman"/>
                <a:sym typeface="Times New Roman"/>
              </a:rPr>
              <a:t> arasında;</a:t>
            </a:r>
          </a:p>
        </p:txBody>
      </p:sp>
      <p:sp>
        <p:nvSpPr>
          <p:cNvPr id="96" name="Shape 96"/>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304800" lvl="0" marL="647700" marR="190500" rtl="0">
              <a:spcBef>
                <a:spcPts val="400"/>
              </a:spcBef>
              <a:spcAft>
                <a:spcPts val="400"/>
              </a:spcAft>
              <a:buClr>
                <a:srgbClr val="000000"/>
              </a:buClr>
              <a:buSzPct val="100000"/>
              <a:buFont typeface="Times New Roman"/>
            </a:pPr>
            <a:r>
              <a:rPr lang="tr" sz="1200">
                <a:solidFill>
                  <a:srgbClr val="0066CC"/>
                </a:solidFill>
                <a:latin typeface="Times New Roman"/>
                <a:ea typeface="Times New Roman"/>
                <a:cs typeface="Times New Roman"/>
                <a:sym typeface="Times New Roman"/>
                <a:hlinkClick r:id="rId3"/>
              </a:rPr>
              <a:t>Ahmet Haşim</a:t>
            </a:r>
            <a:r>
              <a:rPr lang="tr" sz="1200">
                <a:solidFill>
                  <a:srgbClr val="000000"/>
                </a:solidFill>
                <a:latin typeface="Times New Roman"/>
                <a:ea typeface="Times New Roman"/>
                <a:cs typeface="Times New Roman"/>
                <a:sym typeface="Times New Roman"/>
              </a:rPr>
              <a:t>'in Bize Göre (1928), Gurebahanei Laklakan (1928);</a:t>
            </a:r>
          </a:p>
          <a:p>
            <a:pPr indent="-304800" lvl="0" marL="647700" marR="190500" rtl="0">
              <a:spcBef>
                <a:spcPts val="400"/>
              </a:spcBef>
              <a:spcAft>
                <a:spcPts val="400"/>
              </a:spcAft>
              <a:buClr>
                <a:srgbClr val="000000"/>
              </a:buClr>
              <a:buSzPct val="100000"/>
              <a:buFont typeface="Times New Roman"/>
            </a:pPr>
            <a:r>
              <a:rPr lang="tr" sz="1200">
                <a:solidFill>
                  <a:srgbClr val="0066CC"/>
                </a:solidFill>
                <a:latin typeface="Times New Roman"/>
                <a:ea typeface="Times New Roman"/>
                <a:cs typeface="Times New Roman"/>
                <a:sym typeface="Times New Roman"/>
                <a:hlinkClick r:id="rId4"/>
              </a:rPr>
              <a:t>Ahmet Rasim</a:t>
            </a:r>
            <a:r>
              <a:rPr lang="tr" sz="1200">
                <a:solidFill>
                  <a:srgbClr val="000000"/>
                </a:solidFill>
                <a:latin typeface="Times New Roman"/>
                <a:ea typeface="Times New Roman"/>
                <a:cs typeface="Times New Roman"/>
                <a:sym typeface="Times New Roman"/>
              </a:rPr>
              <a:t>'in Eşkâl-i Zaman (1918) ve pek çok yazısı;</a:t>
            </a:r>
          </a:p>
          <a:p>
            <a:pPr indent="-304800" lvl="0" marL="647700" marR="190500" rtl="0">
              <a:spcBef>
                <a:spcPts val="400"/>
              </a:spcBef>
              <a:spcAft>
                <a:spcPts val="400"/>
              </a:spcAft>
              <a:buClr>
                <a:srgbClr val="000000"/>
              </a:buClr>
              <a:buSzPct val="100000"/>
              <a:buFont typeface="Times New Roman"/>
            </a:pPr>
            <a:r>
              <a:rPr lang="tr" sz="1200">
                <a:solidFill>
                  <a:srgbClr val="000000"/>
                </a:solidFill>
                <a:latin typeface="Times New Roman"/>
                <a:ea typeface="Times New Roman"/>
                <a:cs typeface="Times New Roman"/>
                <a:sym typeface="Times New Roman"/>
              </a:rPr>
              <a:t>Mahmut Sadık'ın Takvimden Yapraklar (1912);</a:t>
            </a:r>
          </a:p>
          <a:p>
            <a:pPr indent="-304800" lvl="0" marL="647700" marR="190500" rtl="0">
              <a:spcBef>
                <a:spcPts val="400"/>
              </a:spcBef>
              <a:spcAft>
                <a:spcPts val="400"/>
              </a:spcAft>
              <a:buClr>
                <a:srgbClr val="000000"/>
              </a:buClr>
              <a:buSzPct val="100000"/>
              <a:buFont typeface="Times New Roman"/>
            </a:pPr>
            <a:r>
              <a:rPr lang="tr" sz="1200">
                <a:solidFill>
                  <a:srgbClr val="0066CC"/>
                </a:solidFill>
                <a:latin typeface="Times New Roman"/>
                <a:ea typeface="Times New Roman"/>
                <a:cs typeface="Times New Roman"/>
                <a:sym typeface="Times New Roman"/>
                <a:hlinkClick r:id="rId5"/>
              </a:rPr>
              <a:t>Refik Halit Karay</a:t>
            </a:r>
            <a:r>
              <a:rPr lang="tr" sz="1200">
                <a:solidFill>
                  <a:srgbClr val="000000"/>
                </a:solidFill>
                <a:latin typeface="Times New Roman"/>
                <a:ea typeface="Times New Roman"/>
                <a:cs typeface="Times New Roman"/>
                <a:sym typeface="Times New Roman"/>
              </a:rPr>
              <a:t>'ın Bir Avuç Saçma (1939), Bir İçim Su (1931), İlk Adım (1941), Üç Nesil Üç Hayat (1943), Makyajlı Kadın (1943), Tanrıya Şikâyet (1944);</a:t>
            </a:r>
          </a:p>
          <a:p>
            <a:pPr indent="-304800" lvl="0" marL="647700" marR="190500" rtl="0">
              <a:spcBef>
                <a:spcPts val="400"/>
              </a:spcBef>
              <a:spcAft>
                <a:spcPts val="400"/>
              </a:spcAft>
              <a:buClr>
                <a:srgbClr val="000000"/>
              </a:buClr>
              <a:buSzPct val="100000"/>
              <a:buFont typeface="Times New Roman"/>
            </a:pPr>
            <a:r>
              <a:rPr lang="tr" sz="1200">
                <a:solidFill>
                  <a:srgbClr val="0066CC"/>
                </a:solidFill>
                <a:latin typeface="Times New Roman"/>
                <a:ea typeface="Times New Roman"/>
                <a:cs typeface="Times New Roman"/>
                <a:sym typeface="Times New Roman"/>
                <a:hlinkClick r:id="rId6"/>
              </a:rPr>
              <a:t>Falih Rıfkı Atay</a:t>
            </a:r>
            <a:r>
              <a:rPr lang="tr" sz="1200">
                <a:solidFill>
                  <a:srgbClr val="000000"/>
                </a:solidFill>
                <a:latin typeface="Times New Roman"/>
                <a:ea typeface="Times New Roman"/>
                <a:cs typeface="Times New Roman"/>
                <a:sym typeface="Times New Roman"/>
              </a:rPr>
              <a:t>'ın Eski Saat (1933), Niçin Kurtulmak (1953), Çile (1955), İnanç (1965), Pazar Konuşmaları (1966), Kurtuluş (1966), Bayrak (1970) gibi kitaplarını saymak mümkündür.</a:t>
            </a:r>
          </a:p>
          <a:p>
            <a:pPr lvl="0" rtl="0" algn="ctr">
              <a:spcBef>
                <a:spcPts val="0"/>
              </a:spcBef>
              <a:spcAft>
                <a:spcPts val="0"/>
              </a:spcAft>
              <a:buNone/>
            </a:pPr>
            <a:r>
              <a:rPr lang="tr" sz="1200">
                <a:solidFill>
                  <a:srgbClr val="0066CC"/>
                </a:solidFill>
                <a:latin typeface="Times New Roman"/>
                <a:ea typeface="Times New Roman"/>
                <a:cs typeface="Times New Roman"/>
                <a:sym typeface="Times New Roman"/>
                <a:hlinkClick r:id="rId7"/>
              </a:rPr>
              <a:t>Türk edebiyatı</a:t>
            </a:r>
            <a:r>
              <a:rPr lang="tr" sz="1200">
                <a:solidFill>
                  <a:srgbClr val="555555"/>
                </a:solidFill>
                <a:latin typeface="Times New Roman"/>
                <a:ea typeface="Times New Roman"/>
                <a:cs typeface="Times New Roman"/>
                <a:sym typeface="Times New Roman"/>
              </a:rPr>
              <a:t>nda deneme türü, genellikle şair, romancı ya da hikâyeci kimliği öne çıkan sanatçılar tarafından ortaya konan ürünlerden oluşmaktadır. Birinci derecedeki vasfı "denemeci" olan yazar sayısı oldukça azdır. </a:t>
            </a:r>
          </a:p>
          <a:p>
            <a:pPr indent="-298450" lvl="0" marL="647700" marR="190500" rtl="0">
              <a:spcBef>
                <a:spcPts val="400"/>
              </a:spcBef>
              <a:spcAft>
                <a:spcPts val="400"/>
              </a:spcAft>
              <a:buClr>
                <a:srgbClr val="000000"/>
              </a:buClr>
              <a:buSzPct val="100000"/>
              <a:buFont typeface="Times New Roman"/>
            </a:pPr>
            <a:r>
              <a:rPr lang="tr" sz="1100">
                <a:solidFill>
                  <a:srgbClr val="0066CC"/>
                </a:solidFill>
                <a:latin typeface="Times New Roman"/>
                <a:ea typeface="Times New Roman"/>
                <a:cs typeface="Times New Roman"/>
                <a:sym typeface="Times New Roman"/>
                <a:hlinkClick r:id="rId8"/>
              </a:rPr>
              <a:t>Nurullah Ataç</a:t>
            </a:r>
            <a:r>
              <a:rPr lang="tr" sz="1100">
                <a:solidFill>
                  <a:srgbClr val="000000"/>
                </a:solidFill>
                <a:latin typeface="Times New Roman"/>
                <a:ea typeface="Times New Roman"/>
                <a:cs typeface="Times New Roman"/>
                <a:sym typeface="Times New Roman"/>
              </a:rPr>
              <a:t> (1898-1957),  </a:t>
            </a:r>
            <a:r>
              <a:rPr lang="tr" sz="1100">
                <a:solidFill>
                  <a:srgbClr val="0066CC"/>
                </a:solidFill>
                <a:latin typeface="Times New Roman"/>
                <a:ea typeface="Times New Roman"/>
                <a:cs typeface="Times New Roman"/>
                <a:sym typeface="Times New Roman"/>
                <a:hlinkClick r:id="rId9"/>
              </a:rPr>
              <a:t>Sabahattin Eyüboğlu</a:t>
            </a:r>
            <a:r>
              <a:rPr lang="tr" sz="1100">
                <a:solidFill>
                  <a:srgbClr val="000000"/>
                </a:solidFill>
                <a:latin typeface="Times New Roman"/>
                <a:ea typeface="Times New Roman"/>
                <a:cs typeface="Times New Roman"/>
                <a:sym typeface="Times New Roman"/>
              </a:rPr>
              <a:t> (1908-1973),  </a:t>
            </a:r>
            <a:r>
              <a:rPr lang="tr" sz="1100">
                <a:solidFill>
                  <a:srgbClr val="0066CC"/>
                </a:solidFill>
                <a:latin typeface="Times New Roman"/>
                <a:ea typeface="Times New Roman"/>
                <a:cs typeface="Times New Roman"/>
                <a:sym typeface="Times New Roman"/>
                <a:hlinkClick r:id="rId10"/>
              </a:rPr>
              <a:t>Suut Kemal Yetkin</a:t>
            </a:r>
            <a:r>
              <a:rPr lang="tr" sz="1100">
                <a:solidFill>
                  <a:srgbClr val="000000"/>
                </a:solidFill>
                <a:latin typeface="Times New Roman"/>
                <a:ea typeface="Times New Roman"/>
                <a:cs typeface="Times New Roman"/>
                <a:sym typeface="Times New Roman"/>
              </a:rPr>
              <a:t> (1903-1980),  </a:t>
            </a:r>
            <a:r>
              <a:rPr lang="tr" sz="1100">
                <a:solidFill>
                  <a:srgbClr val="0066CC"/>
                </a:solidFill>
                <a:latin typeface="Times New Roman"/>
                <a:ea typeface="Times New Roman"/>
                <a:cs typeface="Times New Roman"/>
                <a:sym typeface="Times New Roman"/>
                <a:hlinkClick r:id="rId11"/>
              </a:rPr>
              <a:t>Mehmet Kaplan</a:t>
            </a:r>
            <a:r>
              <a:rPr lang="tr" sz="1100">
                <a:solidFill>
                  <a:srgbClr val="000000"/>
                </a:solidFill>
                <a:latin typeface="Times New Roman"/>
                <a:ea typeface="Times New Roman"/>
                <a:cs typeface="Times New Roman"/>
                <a:sym typeface="Times New Roman"/>
              </a:rPr>
              <a:t> (1915-1986),</a:t>
            </a:r>
          </a:p>
          <a:p>
            <a:pPr indent="-304800" lvl="0" marL="647700" marR="190500" rtl="0">
              <a:spcBef>
                <a:spcPts val="400"/>
              </a:spcBef>
              <a:spcAft>
                <a:spcPts val="400"/>
              </a:spcAft>
              <a:buClr>
                <a:srgbClr val="000000"/>
              </a:buClr>
              <a:buSzPct val="100000"/>
              <a:buFont typeface="Times New Roman"/>
            </a:pPr>
            <a:r>
              <a:rPr lang="tr" sz="1200">
                <a:solidFill>
                  <a:srgbClr val="0066CC"/>
                </a:solidFill>
                <a:latin typeface="Times New Roman"/>
                <a:ea typeface="Times New Roman"/>
                <a:cs typeface="Times New Roman"/>
                <a:sym typeface="Times New Roman"/>
                <a:hlinkClick r:id="rId12"/>
              </a:rPr>
              <a:t>Nurettin Topçu</a:t>
            </a:r>
            <a:r>
              <a:rPr lang="tr" sz="1200">
                <a:solidFill>
                  <a:srgbClr val="000000"/>
                </a:solidFill>
                <a:latin typeface="Times New Roman"/>
                <a:ea typeface="Times New Roman"/>
                <a:cs typeface="Times New Roman"/>
                <a:sym typeface="Times New Roman"/>
              </a:rPr>
              <a:t> (1909-1975),   </a:t>
            </a:r>
            <a:r>
              <a:rPr lang="tr" sz="1200">
                <a:solidFill>
                  <a:srgbClr val="0066CC"/>
                </a:solidFill>
                <a:latin typeface="Times New Roman"/>
                <a:ea typeface="Times New Roman"/>
                <a:cs typeface="Times New Roman"/>
                <a:sym typeface="Times New Roman"/>
                <a:hlinkClick r:id="rId13"/>
              </a:rPr>
              <a:t>Salah Birsel</a:t>
            </a:r>
            <a:r>
              <a:rPr lang="tr" sz="1200">
                <a:solidFill>
                  <a:srgbClr val="000000"/>
                </a:solidFill>
                <a:latin typeface="Times New Roman"/>
                <a:ea typeface="Times New Roman"/>
                <a:cs typeface="Times New Roman"/>
                <a:sym typeface="Times New Roman"/>
              </a:rPr>
              <a:t> (1919 ),   </a:t>
            </a:r>
            <a:r>
              <a:rPr lang="tr" sz="1200">
                <a:solidFill>
                  <a:srgbClr val="0066CC"/>
                </a:solidFill>
                <a:latin typeface="Times New Roman"/>
                <a:ea typeface="Times New Roman"/>
                <a:cs typeface="Times New Roman"/>
                <a:sym typeface="Times New Roman"/>
                <a:hlinkClick r:id="rId14"/>
              </a:rPr>
              <a:t>Vedat Günyol</a:t>
            </a:r>
            <a:r>
              <a:rPr lang="tr" sz="1200">
                <a:solidFill>
                  <a:srgbClr val="000000"/>
                </a:solidFill>
                <a:latin typeface="Times New Roman"/>
                <a:ea typeface="Times New Roman"/>
                <a:cs typeface="Times New Roman"/>
                <a:sym typeface="Times New Roman"/>
              </a:rPr>
              <a:t> (1912 ),  </a:t>
            </a:r>
            <a:r>
              <a:rPr lang="tr" sz="1200">
                <a:solidFill>
                  <a:srgbClr val="0066CC"/>
                </a:solidFill>
                <a:latin typeface="Times New Roman"/>
                <a:ea typeface="Times New Roman"/>
                <a:cs typeface="Times New Roman"/>
                <a:sym typeface="Times New Roman"/>
                <a:hlinkClick r:id="rId15"/>
              </a:rPr>
              <a:t>Enis Batur</a:t>
            </a:r>
            <a:r>
              <a:rPr lang="tr" sz="1200">
                <a:solidFill>
                  <a:srgbClr val="000000"/>
                </a:solidFill>
                <a:latin typeface="Times New Roman"/>
                <a:ea typeface="Times New Roman"/>
                <a:cs typeface="Times New Roman"/>
                <a:sym typeface="Times New Roman"/>
              </a:rPr>
              <a:t> (1952 ),  </a:t>
            </a:r>
            <a:r>
              <a:rPr lang="tr" sz="1200">
                <a:solidFill>
                  <a:srgbClr val="0066CC"/>
                </a:solidFill>
                <a:latin typeface="Times New Roman"/>
                <a:ea typeface="Times New Roman"/>
                <a:cs typeface="Times New Roman"/>
                <a:sym typeface="Times New Roman"/>
                <a:hlinkClick r:id="rId16"/>
              </a:rPr>
              <a:t>Cemil Meriç</a:t>
            </a:r>
            <a:r>
              <a:rPr lang="tr" sz="1200">
                <a:solidFill>
                  <a:srgbClr val="000000"/>
                </a:solidFill>
                <a:latin typeface="Times New Roman"/>
                <a:ea typeface="Times New Roman"/>
                <a:cs typeface="Times New Roman"/>
                <a:sym typeface="Times New Roman"/>
              </a:rPr>
              <a:t> (19171987),</a:t>
            </a:r>
          </a:p>
          <a:p>
            <a:pPr indent="-304800" lvl="0" marL="647700" marR="190500" rtl="0">
              <a:spcBef>
                <a:spcPts val="400"/>
              </a:spcBef>
              <a:spcAft>
                <a:spcPts val="400"/>
              </a:spcAft>
              <a:buClr>
                <a:srgbClr val="000000"/>
              </a:buClr>
              <a:buSzPct val="100000"/>
              <a:buFont typeface="Times New Roman"/>
            </a:pPr>
            <a:r>
              <a:rPr lang="tr" sz="1200">
                <a:solidFill>
                  <a:srgbClr val="0066CC"/>
                </a:solidFill>
                <a:latin typeface="Times New Roman"/>
                <a:ea typeface="Times New Roman"/>
                <a:cs typeface="Times New Roman"/>
                <a:sym typeface="Times New Roman"/>
                <a:hlinkClick r:id="rId17"/>
              </a:rPr>
              <a:t>Mehmet Salihoğlu</a:t>
            </a:r>
            <a:r>
              <a:rPr lang="tr" sz="1200">
                <a:solidFill>
                  <a:srgbClr val="000000"/>
                </a:solidFill>
                <a:latin typeface="Times New Roman"/>
                <a:ea typeface="Times New Roman"/>
                <a:cs typeface="Times New Roman"/>
                <a:sym typeface="Times New Roman"/>
              </a:rPr>
              <a:t> (1922 ),  </a:t>
            </a:r>
            <a:r>
              <a:rPr lang="tr" sz="1200">
                <a:solidFill>
                  <a:srgbClr val="0066CC"/>
                </a:solidFill>
                <a:latin typeface="Times New Roman"/>
                <a:ea typeface="Times New Roman"/>
                <a:cs typeface="Times New Roman"/>
                <a:sym typeface="Times New Roman"/>
                <a:hlinkClick r:id="rId18"/>
              </a:rPr>
              <a:t>Uğur Kökden</a:t>
            </a:r>
            <a:r>
              <a:rPr lang="tr" sz="1200">
                <a:solidFill>
                  <a:srgbClr val="000000"/>
                </a:solidFill>
                <a:latin typeface="Times New Roman"/>
                <a:ea typeface="Times New Roman"/>
                <a:cs typeface="Times New Roman"/>
                <a:sym typeface="Times New Roman"/>
              </a:rPr>
              <a:t> (1934 ),  </a:t>
            </a:r>
            <a:r>
              <a:rPr lang="tr" sz="1200">
                <a:solidFill>
                  <a:srgbClr val="0066CC"/>
                </a:solidFill>
                <a:latin typeface="Times New Roman"/>
                <a:ea typeface="Times New Roman"/>
                <a:cs typeface="Times New Roman"/>
                <a:sym typeface="Times New Roman"/>
                <a:hlinkClick r:id="rId19"/>
              </a:rPr>
              <a:t>Nermi Uygur</a:t>
            </a:r>
            <a:r>
              <a:rPr lang="tr" sz="1200">
                <a:solidFill>
                  <a:srgbClr val="000000"/>
                </a:solidFill>
                <a:latin typeface="Times New Roman"/>
                <a:ea typeface="Times New Roman"/>
                <a:cs typeface="Times New Roman"/>
                <a:sym typeface="Times New Roman"/>
              </a:rPr>
              <a:t> (1925 ) bunlardan birkaçıdır.</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0" name="Shape 100"/>
        <p:cNvGrpSpPr/>
        <p:nvPr/>
      </p:nvGrpSpPr>
      <p:grpSpPr>
        <a:xfrm>
          <a:off x="0" y="0"/>
          <a:ext cx="0" cy="0"/>
          <a:chOff x="0" y="0"/>
          <a:chExt cx="0" cy="0"/>
        </a:xfrm>
      </p:grpSpPr>
      <p:sp>
        <p:nvSpPr>
          <p:cNvPr id="101" name="Shape 101"/>
          <p:cNvSpPr txBox="1"/>
          <p:nvPr>
            <p:ph idx="1" type="body"/>
          </p:nvPr>
        </p:nvSpPr>
        <p:spPr>
          <a:xfrm>
            <a:off x="311700" y="0"/>
            <a:ext cx="8520600" cy="5143500"/>
          </a:xfrm>
          <a:prstGeom prst="rect">
            <a:avLst/>
          </a:prstGeom>
        </p:spPr>
        <p:txBody>
          <a:bodyPr anchorCtr="0" anchor="ctr" bIns="91425" lIns="91425" rIns="91425" tIns="91425">
            <a:noAutofit/>
          </a:bodyPr>
          <a:lstStyle/>
          <a:p>
            <a:pPr lvl="0" rtl="0" algn="ctr">
              <a:spcBef>
                <a:spcPts val="0"/>
              </a:spcBef>
              <a:spcAft>
                <a:spcPts val="0"/>
              </a:spcAft>
              <a:buNone/>
            </a:pPr>
            <a:r>
              <a:rPr lang="tr" sz="1300">
                <a:solidFill>
                  <a:srgbClr val="555555"/>
                </a:solidFill>
                <a:latin typeface="Times New Roman"/>
                <a:ea typeface="Times New Roman"/>
                <a:cs typeface="Times New Roman"/>
                <a:sym typeface="Times New Roman"/>
              </a:rPr>
              <a:t>Aşağıdaki örnek, çağdaş bir deneme yazarımız olan </a:t>
            </a:r>
            <a:r>
              <a:rPr lang="tr" sz="1300">
                <a:solidFill>
                  <a:srgbClr val="0066CC"/>
                </a:solidFill>
                <a:latin typeface="Times New Roman"/>
                <a:ea typeface="Times New Roman"/>
                <a:cs typeface="Times New Roman"/>
                <a:sym typeface="Times New Roman"/>
                <a:hlinkClick r:id="rId3"/>
              </a:rPr>
              <a:t>Vedat Günyol</a:t>
            </a:r>
            <a:r>
              <a:rPr lang="tr" sz="1300">
                <a:solidFill>
                  <a:srgbClr val="555555"/>
                </a:solidFill>
                <a:latin typeface="Times New Roman"/>
                <a:ea typeface="Times New Roman"/>
                <a:cs typeface="Times New Roman"/>
                <a:sym typeface="Times New Roman"/>
              </a:rPr>
              <a:t>'un bir denemesidir.</a:t>
            </a:r>
          </a:p>
          <a:p>
            <a:pPr lvl="0" rtl="0" algn="ctr">
              <a:spcBef>
                <a:spcPts val="0"/>
              </a:spcBef>
              <a:spcAft>
                <a:spcPts val="0"/>
              </a:spcAft>
              <a:buNone/>
            </a:pPr>
            <a:r>
              <a:rPr lang="tr" sz="1300">
                <a:solidFill>
                  <a:srgbClr val="555555"/>
                </a:solidFill>
                <a:latin typeface="Times New Roman"/>
                <a:ea typeface="Times New Roman"/>
                <a:cs typeface="Times New Roman"/>
                <a:sym typeface="Times New Roman"/>
              </a:rPr>
              <a:t>Türk edebiyatında deneme gibi düzyazıya dayalı türler </a:t>
            </a:r>
            <a:r>
              <a:rPr lang="tr" sz="1300">
                <a:solidFill>
                  <a:srgbClr val="0066CC"/>
                </a:solidFill>
                <a:latin typeface="Times New Roman"/>
                <a:ea typeface="Times New Roman"/>
                <a:cs typeface="Times New Roman"/>
                <a:sym typeface="Times New Roman"/>
                <a:hlinkClick r:id="rId4"/>
              </a:rPr>
              <a:t>Tanzimat</a:t>
            </a:r>
            <a:r>
              <a:rPr lang="tr" sz="1300">
                <a:solidFill>
                  <a:srgbClr val="555555"/>
                </a:solidFill>
                <a:latin typeface="Times New Roman"/>
                <a:ea typeface="Times New Roman"/>
                <a:cs typeface="Times New Roman"/>
                <a:sym typeface="Times New Roman"/>
              </a:rPr>
              <a:t>'tan sonra görülmektedir. Deneme türü özellikle Cumhuriyet Döneminde gelişmiştir. "Karalama Defteri" adlı metnini okuduğumuz Nurullah Ataç deneme türünün özgün örneklerini verdi. Günümüzde de çok sayıda yazar, duygu ve düşüncelerini bu yazı türüyle okurlarına ulaştırmaktadır.</a:t>
            </a:r>
          </a:p>
          <a:p>
            <a:pPr lvl="0" rtl="0" algn="ctr">
              <a:spcBef>
                <a:spcPts val="0"/>
              </a:spcBef>
              <a:spcAft>
                <a:spcPts val="0"/>
              </a:spcAft>
              <a:buNone/>
            </a:pPr>
            <a:r>
              <a:rPr lang="tr" sz="1300">
                <a:solidFill>
                  <a:srgbClr val="555555"/>
                </a:solidFill>
                <a:latin typeface="Times New Roman"/>
                <a:ea typeface="Times New Roman"/>
                <a:cs typeface="Times New Roman"/>
                <a:sym typeface="Times New Roman"/>
              </a:rPr>
              <a:t>Deneme, yazarın herhangi bir konu üzerinde kesin hükümlere varmadan, kendi kişisel görüş ve düşüncelerini anlattığı yazı türüdür. Eskiden bu tür yazılara "kalem tecrübesi" denirdi. Hayat, ölüm, aşk, gurbet, sanat, felsefe, din ahlak, gelenek, siyaset gibi kişiyi veya toplumu ilgilendiren her şey denemeye konu olabilir. Deneme türünün ele aldığı konuların sınırı yoktur.</a:t>
            </a:r>
          </a:p>
        </p:txBody>
      </p:sp>
    </p:spTree>
  </p:cSld>
  <p:clrMapOvr>
    <a:masterClrMapping/>
  </p:clrMapOvr>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oral">
  <a:themeElements>
    <a:clrScheme name="Coral">
      <a:dk1>
        <a:srgbClr val="F55E61"/>
      </a:dk1>
      <a:lt1>
        <a:srgbClr val="FFFFFF"/>
      </a:lt1>
      <a:dk2>
        <a:srgbClr val="5E696C"/>
      </a:dk2>
      <a:lt2>
        <a:srgbClr val="BFC7CA"/>
      </a:lt2>
      <a:accent1>
        <a:srgbClr val="1E2D31"/>
      </a:accent1>
      <a:accent2>
        <a:srgbClr val="273C42"/>
      </a:accent2>
      <a:accent3>
        <a:srgbClr val="83D061"/>
      </a:accent3>
      <a:accent4>
        <a:srgbClr val="F6CD4C"/>
      </a:accent4>
      <a:accent5>
        <a:srgbClr val="AF4345"/>
      </a:accent5>
      <a:accent6>
        <a:srgbClr val="F58F8F"/>
      </a:accent6>
      <a:hlink>
        <a:srgbClr val="AF4345"/>
      </a:hlink>
      <a:folHlink>
        <a:srgbClr val="AF434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