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29.4.2016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14348" y="428604"/>
            <a:ext cx="7786742" cy="5572164"/>
          </a:xfrm>
        </p:spPr>
        <p:txBody>
          <a:bodyPr>
            <a:normAutofit/>
          </a:bodyPr>
          <a:lstStyle/>
          <a:p>
            <a:pPr algn="l"/>
            <a:r>
              <a:rPr lang="tr-TR" b="1" u="sng" dirty="0" smtClean="0">
                <a:solidFill>
                  <a:schemeClr val="accent2"/>
                </a:solidFill>
              </a:rPr>
              <a:t>            CUMHURİYET </a:t>
            </a:r>
            <a:r>
              <a:rPr lang="tr-TR" b="1" u="sng" dirty="0" smtClean="0">
                <a:solidFill>
                  <a:schemeClr val="accent2"/>
                </a:solidFill>
              </a:rPr>
              <a:t>DÖNEMİ HALK </a:t>
            </a:r>
            <a:r>
              <a:rPr lang="tr-TR" b="1" u="sng" dirty="0" smtClean="0">
                <a:solidFill>
                  <a:schemeClr val="accent2"/>
                </a:solidFill>
              </a:rPr>
              <a:t>ŞİİRİ</a:t>
            </a:r>
          </a:p>
          <a:p>
            <a:pPr algn="l"/>
            <a:endParaRPr lang="tr-TR" dirty="0" smtClean="0"/>
          </a:p>
          <a:p>
            <a:pPr algn="l"/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Genel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anlamda bakıldığında Halk Edebiyatının genel özellikleri burada da görülür. (Bakınız Halk Edebiyatı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pPr algn="l"/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Cumhuriyet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dönemi halk edebiyatında âşıklık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peleneği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eski önemini yitirmiştir. Buna rağmen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peleneksel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özelliği devam ettirenlerde vardır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algn="l"/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Eski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halk şiirleri Divan Edebiyatından da etkilenirken bu dönem şairleri ise tema ve konuyu daha da genişletmişlerdir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algn="l"/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Bu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dönem sanatçıları güncel konulara da yer vermiştir.</a:t>
            </a:r>
          </a:p>
          <a:p>
            <a:endParaRPr lang="tr-TR" dirty="0"/>
          </a:p>
        </p:txBody>
      </p:sp>
      <p:sp>
        <p:nvSpPr>
          <p:cNvPr id="4" name="3 İkizkenar Üçgen"/>
          <p:cNvSpPr/>
          <p:nvPr/>
        </p:nvSpPr>
        <p:spPr>
          <a:xfrm>
            <a:off x="500034" y="1214422"/>
            <a:ext cx="214314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İkizkenar Üçgen"/>
          <p:cNvSpPr/>
          <p:nvPr/>
        </p:nvSpPr>
        <p:spPr>
          <a:xfrm>
            <a:off x="500034" y="2357430"/>
            <a:ext cx="214314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İkizkenar Üçgen"/>
          <p:cNvSpPr/>
          <p:nvPr/>
        </p:nvSpPr>
        <p:spPr>
          <a:xfrm>
            <a:off x="500034" y="3786190"/>
            <a:ext cx="214314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İkizkenar Üçgen"/>
          <p:cNvSpPr/>
          <p:nvPr/>
        </p:nvSpPr>
        <p:spPr>
          <a:xfrm>
            <a:off x="500034" y="5357826"/>
            <a:ext cx="214314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r>
              <a:rPr lang="tr-TR" sz="2500" dirty="0" smtClean="0">
                <a:solidFill>
                  <a:schemeClr val="accent2"/>
                </a:solidFill>
              </a:rPr>
              <a:t>        Bu dönemin en önemli sanatçıları şunlardır</a:t>
            </a:r>
            <a:r>
              <a:rPr lang="tr-TR" sz="2500" dirty="0" smtClean="0">
                <a:solidFill>
                  <a:schemeClr val="accent2"/>
                </a:solidFill>
              </a:rPr>
              <a:t>.</a:t>
            </a:r>
            <a:endParaRPr lang="tr-TR" sz="2500" dirty="0" smtClean="0">
              <a:solidFill>
                <a:schemeClr val="accent2"/>
              </a:solidFill>
            </a:endParaRPr>
          </a:p>
          <a:p>
            <a:endParaRPr lang="tr-TR" sz="2500" dirty="0" smtClean="0">
              <a:solidFill>
                <a:schemeClr val="accent2"/>
              </a:solidFill>
            </a:endParaRPr>
          </a:p>
          <a:p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</a:rPr>
              <a:t>Aşık Veysel</a:t>
            </a:r>
          </a:p>
          <a:p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</a:rPr>
              <a:t>Aşık </a:t>
            </a:r>
            <a:r>
              <a:rPr lang="tr-TR" sz="2500" dirty="0" err="1" smtClean="0">
                <a:solidFill>
                  <a:schemeClr val="bg2">
                    <a:lumMod val="25000"/>
                  </a:schemeClr>
                </a:solidFill>
              </a:rPr>
              <a:t>Mahsuni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</a:rPr>
              <a:t> Şerif</a:t>
            </a:r>
          </a:p>
          <a:p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</a:rPr>
              <a:t>Aşık </a:t>
            </a:r>
            <a:r>
              <a:rPr lang="tr-TR" sz="2500" dirty="0" err="1" smtClean="0">
                <a:solidFill>
                  <a:schemeClr val="bg2">
                    <a:lumMod val="25000"/>
                  </a:schemeClr>
                </a:solidFill>
              </a:rPr>
              <a:t>Feymani</a:t>
            </a:r>
            <a:endParaRPr lang="tr-TR" sz="25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tr-TR" sz="2500" dirty="0" err="1" smtClean="0">
                <a:solidFill>
                  <a:schemeClr val="bg2">
                    <a:lumMod val="25000"/>
                  </a:schemeClr>
                </a:solidFill>
              </a:rPr>
              <a:t>Abdurrahim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</a:rPr>
              <a:t> Karakoç</a:t>
            </a:r>
          </a:p>
          <a:p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</a:rPr>
              <a:t>Aşık Murat Çobanoğlu</a:t>
            </a:r>
          </a:p>
          <a:p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</a:rPr>
              <a:t>Aşık Erzurumlu Reyhani</a:t>
            </a:r>
          </a:p>
          <a:p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</a:rPr>
              <a:t>Aşık Şeref </a:t>
            </a:r>
            <a:r>
              <a:rPr lang="tr-TR" sz="2500" dirty="0" err="1" smtClean="0">
                <a:solidFill>
                  <a:schemeClr val="bg2">
                    <a:lumMod val="25000"/>
                  </a:schemeClr>
                </a:solidFill>
              </a:rPr>
              <a:t>Daşlıova</a:t>
            </a:r>
            <a:endParaRPr lang="tr-TR" sz="25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r-TR" dirty="0" smtClean="0"/>
              <a:t>              </a:t>
            </a:r>
            <a:endParaRPr lang="tr-TR" sz="8000" dirty="0" smtClean="0"/>
          </a:p>
          <a:p>
            <a:pPr>
              <a:buNone/>
            </a:pPr>
            <a:r>
              <a:rPr lang="tr-TR" sz="8000" dirty="0" smtClean="0"/>
              <a:t> </a:t>
            </a:r>
            <a:r>
              <a:rPr lang="tr-TR" sz="8000" dirty="0" smtClean="0"/>
              <a:t>           </a:t>
            </a:r>
            <a:r>
              <a:rPr lang="tr-TR" sz="8000" dirty="0" smtClean="0">
                <a:solidFill>
                  <a:schemeClr val="accent2"/>
                </a:solidFill>
              </a:rPr>
              <a:t>        ÂŞIK </a:t>
            </a:r>
            <a:r>
              <a:rPr lang="tr-TR" sz="8000" dirty="0" smtClean="0">
                <a:solidFill>
                  <a:schemeClr val="accent2"/>
                </a:solidFill>
              </a:rPr>
              <a:t>VEYSEL </a:t>
            </a:r>
            <a:r>
              <a:rPr lang="tr-TR" sz="8000" dirty="0" smtClean="0">
                <a:solidFill>
                  <a:schemeClr val="accent2"/>
                </a:solidFill>
              </a:rPr>
              <a:t>ŞATIROĞLU</a:t>
            </a:r>
          </a:p>
          <a:p>
            <a:pPr>
              <a:buNone/>
            </a:pP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tr-TR" sz="80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>1894 </a:t>
            </a: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>yılında Sivas’ta doğdu</a:t>
            </a: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>
              <a:buNone/>
            </a:pPr>
            <a:endParaRPr lang="tr-TR" sz="80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endParaRPr lang="tr-TR" sz="80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>Yedi </a:t>
            </a: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>yaşına kadar gören sanatçı yedi yaşında geçirdiği çiçek hastalığından dolayı gözlerini kaybetmiştir</a:t>
            </a: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>
              <a:buNone/>
            </a:pPr>
            <a:endParaRPr lang="tr-TR" sz="80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endParaRPr lang="tr-TR" sz="80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>Babasının </a:t>
            </a: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>hayattan kopmasın diye eline verdiği saz onun hayatını değiştirmiştir</a:t>
            </a: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>
              <a:buNone/>
            </a:pPr>
            <a:endParaRPr lang="tr-TR" sz="80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tr-TR" sz="80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>Aşık </a:t>
            </a: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>Veysel’i Edebiyata kazandıran “Ahmet Kutsi </a:t>
            </a:r>
            <a:r>
              <a:rPr lang="tr-TR" sz="8000" dirty="0" err="1" smtClean="0">
                <a:solidFill>
                  <a:schemeClr val="bg2">
                    <a:lumMod val="25000"/>
                  </a:schemeClr>
                </a:solidFill>
              </a:rPr>
              <a:t>Tecer”dir</a:t>
            </a: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>
              <a:buNone/>
            </a:pPr>
            <a:endParaRPr lang="tr-TR" sz="80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tr-TR" sz="80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>“</a:t>
            </a: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>Halk Şairleri Bayramı” kutlamalarında adı ilk </a:t>
            </a: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>duyulmuştur.</a:t>
            </a:r>
          </a:p>
          <a:p>
            <a:pPr>
              <a:buNone/>
            </a:pPr>
            <a:endParaRPr lang="tr-TR" sz="80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endParaRPr lang="tr-TR" sz="80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>Cumhuriyetin </a:t>
            </a: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>onuncu yılında Ankara’ya gelerek çeşitli şiirler okumuştur</a:t>
            </a: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tr-TR" sz="80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tr-TR" sz="8000" dirty="0" smtClean="0">
                <a:solidFill>
                  <a:schemeClr val="bg2">
                    <a:lumMod val="25000"/>
                  </a:schemeClr>
                </a:solidFill>
              </a:rPr>
              <a:t>      </a:t>
            </a:r>
            <a:endParaRPr lang="tr-TR" sz="8000" dirty="0"/>
          </a:p>
        </p:txBody>
      </p:sp>
      <p:sp>
        <p:nvSpPr>
          <p:cNvPr id="4" name="3 İkizkenar Üçgen"/>
          <p:cNvSpPr/>
          <p:nvPr/>
        </p:nvSpPr>
        <p:spPr>
          <a:xfrm>
            <a:off x="285720" y="1214422"/>
            <a:ext cx="214314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İkizkenar Üçgen"/>
          <p:cNvSpPr/>
          <p:nvPr/>
        </p:nvSpPr>
        <p:spPr>
          <a:xfrm>
            <a:off x="214282" y="2143116"/>
            <a:ext cx="214314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İkizkenar Üçgen"/>
          <p:cNvSpPr/>
          <p:nvPr/>
        </p:nvSpPr>
        <p:spPr>
          <a:xfrm>
            <a:off x="214282" y="3286124"/>
            <a:ext cx="214314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İkizkenar Üçgen"/>
          <p:cNvSpPr/>
          <p:nvPr/>
        </p:nvSpPr>
        <p:spPr>
          <a:xfrm>
            <a:off x="214282" y="4357694"/>
            <a:ext cx="214314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İkizkenar Üçgen"/>
          <p:cNvSpPr/>
          <p:nvPr/>
        </p:nvSpPr>
        <p:spPr>
          <a:xfrm>
            <a:off x="214282" y="5286388"/>
            <a:ext cx="214314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İkizkenar Üçgen"/>
          <p:cNvSpPr/>
          <p:nvPr/>
        </p:nvSpPr>
        <p:spPr>
          <a:xfrm>
            <a:off x="214282" y="6215082"/>
            <a:ext cx="214314" cy="285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28662" y="928670"/>
            <a:ext cx="7758138" cy="5197493"/>
          </a:xfrm>
        </p:spPr>
        <p:txBody>
          <a:bodyPr/>
          <a:lstStyle/>
          <a:p>
            <a:r>
              <a:rPr lang="tr-TR" sz="2500" dirty="0" smtClean="0">
                <a:solidFill>
                  <a:schemeClr val="accent2"/>
                </a:solidFill>
              </a:rPr>
              <a:t>ESERLERİ</a:t>
            </a:r>
          </a:p>
          <a:p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</a:rPr>
              <a:t>  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</a:rPr>
              <a:t>Sazımdan Sesler</a:t>
            </a:r>
          </a:p>
          <a:p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</a:rPr>
              <a:t>Dostlar 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</a:rPr>
              <a:t>Beni Hatırlasın</a:t>
            </a:r>
          </a:p>
          <a:p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</a:rPr>
              <a:t>Deyişler</a:t>
            </a:r>
            <a:endParaRPr lang="tr-TR" sz="2500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knik">
  <a:themeElements>
    <a:clrScheme name="Teknik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knik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knik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72</Words>
  <PresentationFormat>Ekran Gösterisi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Teknik</vt:lpstr>
      <vt:lpstr>Slayt 1</vt:lpstr>
      <vt:lpstr>Slayt 2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userr</dc:creator>
  <cp:lastModifiedBy>userr</cp:lastModifiedBy>
  <cp:revision>2</cp:revision>
  <dcterms:created xsi:type="dcterms:W3CDTF">2016-04-28T23:30:00Z</dcterms:created>
  <dcterms:modified xsi:type="dcterms:W3CDTF">2016-04-28T23:39:20Z</dcterms:modified>
</cp:coreProperties>
</file>