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786742" cy="5572164"/>
          </a:xfrm>
        </p:spPr>
        <p:txBody>
          <a:bodyPr>
            <a:normAutofit/>
          </a:bodyPr>
          <a:lstStyle/>
          <a:p>
            <a:pPr algn="l"/>
            <a:r>
              <a:rPr lang="tr-TR" b="1" u="sng" dirty="0" smtClean="0">
                <a:solidFill>
                  <a:schemeClr val="accent2"/>
                </a:solidFill>
              </a:rPr>
              <a:t>            CUMHURİYET </a:t>
            </a:r>
            <a:r>
              <a:rPr lang="tr-TR" b="1" u="sng" dirty="0" smtClean="0">
                <a:solidFill>
                  <a:schemeClr val="accent2"/>
                </a:solidFill>
              </a:rPr>
              <a:t>DÖNEMİ HALK </a:t>
            </a:r>
            <a:r>
              <a:rPr lang="tr-TR" b="1" u="sng" dirty="0" smtClean="0">
                <a:solidFill>
                  <a:schemeClr val="accent2"/>
                </a:solidFill>
              </a:rPr>
              <a:t>ŞİİRİ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Genel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anlamda bakıldığında Halk Edebiyatının genel özellikleri burada da görülür. (Bakınız Halk Edebiyatı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algn="l"/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Cumhuriyet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dönemi halk edebiyatında âşıklık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peleneği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eski önemini yitirmiştir. Buna rağmen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peleneksel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özelliği devam ettirenlerde vardır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l"/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Eski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halk şiirleri Divan Edebiyatından da etkilenirken bu dönem şairleri ise tema ve konuyu daha da genişletmişlerdir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l"/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Bu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dönem sanatçıları güncel konulara da yer vermiştir.</a:t>
            </a:r>
          </a:p>
          <a:p>
            <a:endParaRPr lang="tr-TR" dirty="0"/>
          </a:p>
        </p:txBody>
      </p:sp>
      <p:sp>
        <p:nvSpPr>
          <p:cNvPr id="4" name="3 İkizkenar Üçgen"/>
          <p:cNvSpPr/>
          <p:nvPr/>
        </p:nvSpPr>
        <p:spPr>
          <a:xfrm>
            <a:off x="500034" y="121442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İkizkenar Üçgen"/>
          <p:cNvSpPr/>
          <p:nvPr/>
        </p:nvSpPr>
        <p:spPr>
          <a:xfrm>
            <a:off x="500034" y="2357430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kizkenar Üçgen"/>
          <p:cNvSpPr/>
          <p:nvPr/>
        </p:nvSpPr>
        <p:spPr>
          <a:xfrm>
            <a:off x="500034" y="3786190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İkizkenar Üçgen"/>
          <p:cNvSpPr/>
          <p:nvPr/>
        </p:nvSpPr>
        <p:spPr>
          <a:xfrm>
            <a:off x="500034" y="535782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tr-TR" sz="2500" dirty="0" smtClean="0">
                <a:solidFill>
                  <a:schemeClr val="accent2"/>
                </a:solidFill>
              </a:rPr>
              <a:t>        Bu dönemin en önemli sanatçıları şunlardır</a:t>
            </a:r>
            <a:r>
              <a:rPr lang="tr-TR" sz="2500" dirty="0" smtClean="0">
                <a:solidFill>
                  <a:schemeClr val="accent2"/>
                </a:solidFill>
              </a:rPr>
              <a:t>.</a:t>
            </a:r>
            <a:endParaRPr lang="tr-TR" sz="2500" dirty="0" smtClean="0">
              <a:solidFill>
                <a:schemeClr val="accent2"/>
              </a:solidFill>
            </a:endParaRPr>
          </a:p>
          <a:p>
            <a:endParaRPr lang="tr-TR" sz="2500" dirty="0" smtClean="0">
              <a:solidFill>
                <a:schemeClr val="accent2"/>
              </a:solidFill>
            </a:endParaRP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Veysel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</a:t>
            </a:r>
            <a:r>
              <a:rPr lang="tr-TR" sz="2500" dirty="0" err="1" smtClean="0">
                <a:solidFill>
                  <a:schemeClr val="bg2">
                    <a:lumMod val="25000"/>
                  </a:schemeClr>
                </a:solidFill>
              </a:rPr>
              <a:t>Mahsuni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 Şerif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</a:t>
            </a:r>
            <a:r>
              <a:rPr lang="tr-TR" sz="2500" dirty="0" err="1" smtClean="0">
                <a:solidFill>
                  <a:schemeClr val="bg2">
                    <a:lumMod val="25000"/>
                  </a:schemeClr>
                </a:solidFill>
              </a:rPr>
              <a:t>Feymani</a:t>
            </a:r>
            <a:endParaRPr lang="tr-TR" sz="25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2500" dirty="0" err="1" smtClean="0">
                <a:solidFill>
                  <a:schemeClr val="bg2">
                    <a:lumMod val="25000"/>
                  </a:schemeClr>
                </a:solidFill>
              </a:rPr>
              <a:t>Abdurrahim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 Karakoç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Murat Çobanoğlu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Erzurumlu Reyhani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Aşık Şeref </a:t>
            </a:r>
            <a:r>
              <a:rPr lang="tr-TR" sz="2500" dirty="0" err="1" smtClean="0">
                <a:solidFill>
                  <a:schemeClr val="bg2">
                    <a:lumMod val="25000"/>
                  </a:schemeClr>
                </a:solidFill>
              </a:rPr>
              <a:t>Daşlıova</a:t>
            </a:r>
            <a:endParaRPr lang="tr-TR" sz="25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dirty="0" smtClean="0"/>
              <a:t>              </a:t>
            </a:r>
            <a:endParaRPr lang="tr-TR" sz="8000" dirty="0" smtClean="0"/>
          </a:p>
          <a:p>
            <a:pPr>
              <a:buNone/>
            </a:pPr>
            <a:r>
              <a:rPr lang="tr-TR" sz="8000" dirty="0" smtClean="0"/>
              <a:t> </a:t>
            </a:r>
            <a:r>
              <a:rPr lang="tr-TR" sz="8000" dirty="0" smtClean="0"/>
              <a:t>           </a:t>
            </a:r>
            <a:r>
              <a:rPr lang="tr-TR" sz="8000" dirty="0" smtClean="0">
                <a:solidFill>
                  <a:schemeClr val="accent2"/>
                </a:solidFill>
              </a:rPr>
              <a:t>        ÂŞIK </a:t>
            </a:r>
            <a:r>
              <a:rPr lang="tr-TR" sz="8000" dirty="0" smtClean="0">
                <a:solidFill>
                  <a:schemeClr val="accent2"/>
                </a:solidFill>
              </a:rPr>
              <a:t>VEYSEL </a:t>
            </a:r>
            <a:r>
              <a:rPr lang="tr-TR" sz="8000" dirty="0" smtClean="0">
                <a:solidFill>
                  <a:schemeClr val="accent2"/>
                </a:solidFill>
              </a:rPr>
              <a:t>ŞATIROĞLU</a:t>
            </a: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1894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yılında Sivas’ta doğdu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Yedi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yaşına kadar gören sanatçı yedi yaşında geçirdiği çiçek hastalığından dolayı gözlerini kaybetmiştir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Babasının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hayattan kopmasın diye eline verdiği saz onun hayatını değiştirmiştir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Aşık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Veysel’i Edebiyata kazandıran “Ahmet Kutsi </a:t>
            </a:r>
            <a:r>
              <a:rPr lang="tr-TR" sz="8000" dirty="0" err="1" smtClean="0">
                <a:solidFill>
                  <a:schemeClr val="bg2">
                    <a:lumMod val="25000"/>
                  </a:schemeClr>
                </a:solidFill>
              </a:rPr>
              <a:t>Tecer”dir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Halk Şairleri Bayramı” kutlamalarında adı ilk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duyulmuştur.</a:t>
            </a: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Cumhuriyetin 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onuncu yılında Ankara’ya gelerek çeşitli şiirler okumuştur</a:t>
            </a: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tr-TR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tr-TR" sz="8000" dirty="0" smtClean="0">
                <a:solidFill>
                  <a:schemeClr val="bg2">
                    <a:lumMod val="25000"/>
                  </a:schemeClr>
                </a:solidFill>
              </a:rPr>
              <a:t>      </a:t>
            </a:r>
            <a:endParaRPr lang="tr-TR" sz="8000" dirty="0"/>
          </a:p>
        </p:txBody>
      </p:sp>
      <p:sp>
        <p:nvSpPr>
          <p:cNvPr id="4" name="3 İkizkenar Üçgen"/>
          <p:cNvSpPr/>
          <p:nvPr/>
        </p:nvSpPr>
        <p:spPr>
          <a:xfrm>
            <a:off x="285720" y="121442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İkizkenar Üçgen"/>
          <p:cNvSpPr/>
          <p:nvPr/>
        </p:nvSpPr>
        <p:spPr>
          <a:xfrm>
            <a:off x="214282" y="2143116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kizkenar Üçgen"/>
          <p:cNvSpPr/>
          <p:nvPr/>
        </p:nvSpPr>
        <p:spPr>
          <a:xfrm>
            <a:off x="214282" y="328612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İkizkenar Üçgen"/>
          <p:cNvSpPr/>
          <p:nvPr/>
        </p:nvSpPr>
        <p:spPr>
          <a:xfrm>
            <a:off x="214282" y="4357694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İkizkenar Üçgen"/>
          <p:cNvSpPr/>
          <p:nvPr/>
        </p:nvSpPr>
        <p:spPr>
          <a:xfrm>
            <a:off x="214282" y="528638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İkizkenar Üçgen"/>
          <p:cNvSpPr/>
          <p:nvPr/>
        </p:nvSpPr>
        <p:spPr>
          <a:xfrm>
            <a:off x="214282" y="6215082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928670"/>
            <a:ext cx="7758138" cy="5197493"/>
          </a:xfrm>
        </p:spPr>
        <p:txBody>
          <a:bodyPr/>
          <a:lstStyle/>
          <a:p>
            <a:r>
              <a:rPr lang="tr-TR" sz="2500" dirty="0" smtClean="0">
                <a:solidFill>
                  <a:schemeClr val="accent2"/>
                </a:solidFill>
              </a:rPr>
              <a:t>ESERLERİ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  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Sazımdan Sesler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Dostlar 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Beni Hatırlasın</a:t>
            </a:r>
          </a:p>
          <a:p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Deyişler</a:t>
            </a:r>
            <a:endParaRPr lang="tr-TR" sz="25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72</Words>
  <PresentationFormat>Ekran Gösterisi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Teknik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2</cp:revision>
  <dcterms:created xsi:type="dcterms:W3CDTF">2016-04-28T23:30:00Z</dcterms:created>
  <dcterms:modified xsi:type="dcterms:W3CDTF">2016-04-28T23:39:20Z</dcterms:modified>
</cp:coreProperties>
</file>