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7" r:id="rId3"/>
    <p:sldId id="271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72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9A8B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2101E-F6AD-45FD-ABA4-6A90EB195CD6}" type="datetimeFigureOut">
              <a:rPr lang="tr-TR" smtClean="0"/>
              <a:pPr/>
              <a:t>17.04.2016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3B04D-33C6-4E73-B05E-B1978B7812F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2101E-F6AD-45FD-ABA4-6A90EB195CD6}" type="datetimeFigureOut">
              <a:rPr lang="tr-TR" smtClean="0"/>
              <a:pPr/>
              <a:t>17.04.2016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3B04D-33C6-4E73-B05E-B1978B7812F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2101E-F6AD-45FD-ABA4-6A90EB195CD6}" type="datetimeFigureOut">
              <a:rPr lang="tr-TR" smtClean="0"/>
              <a:pPr/>
              <a:t>17.04.2016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3B04D-33C6-4E73-B05E-B1978B7812F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2101E-F6AD-45FD-ABA4-6A90EB195CD6}" type="datetimeFigureOut">
              <a:rPr lang="tr-TR" smtClean="0"/>
              <a:pPr/>
              <a:t>17.04.2016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3B04D-33C6-4E73-B05E-B1978B7812F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Serbest Form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2101E-F6AD-45FD-ABA4-6A90EB195CD6}" type="datetimeFigureOut">
              <a:rPr lang="tr-TR" smtClean="0"/>
              <a:pPr/>
              <a:t>17.04.2016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3B04D-33C6-4E73-B05E-B1978B7812F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2101E-F6AD-45FD-ABA4-6A90EB195CD6}" type="datetimeFigureOut">
              <a:rPr lang="tr-TR" smtClean="0"/>
              <a:pPr/>
              <a:t>17.04.2016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3B04D-33C6-4E73-B05E-B1978B7812F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2101E-F6AD-45FD-ABA4-6A90EB195CD6}" type="datetimeFigureOut">
              <a:rPr lang="tr-TR" smtClean="0"/>
              <a:pPr/>
              <a:t>17.04.2016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3B04D-33C6-4E73-B05E-B1978B7812F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2101E-F6AD-45FD-ABA4-6A90EB195CD6}" type="datetimeFigureOut">
              <a:rPr lang="tr-TR" smtClean="0"/>
              <a:pPr/>
              <a:t>17.04.2016</a:t>
            </a:fld>
            <a:endParaRPr lang="tr-TR"/>
          </a:p>
        </p:txBody>
      </p:sp>
      <p:sp>
        <p:nvSpPr>
          <p:cNvPr id="8" name="7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EE3B04D-33C6-4E73-B05E-B1978B7812FE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Altbilgi Yer Tutucusu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2101E-F6AD-45FD-ABA4-6A90EB195CD6}" type="datetimeFigureOut">
              <a:rPr lang="tr-TR" smtClean="0"/>
              <a:pPr/>
              <a:t>17.04.2016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3B04D-33C6-4E73-B05E-B1978B7812F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2101E-F6AD-45FD-ABA4-6A90EB195CD6}" type="datetimeFigureOut">
              <a:rPr lang="tr-TR" smtClean="0"/>
              <a:pPr/>
              <a:t>17.04.2016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DEE3B04D-33C6-4E73-B05E-B1978B7812F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BAC2101E-F6AD-45FD-ABA4-6A90EB195CD6}" type="datetimeFigureOut">
              <a:rPr lang="tr-TR" smtClean="0"/>
              <a:pPr/>
              <a:t>17.04.2016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3B04D-33C6-4E73-B05E-B1978B7812FE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Serbest Form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Serbest Form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AC2101E-F6AD-45FD-ABA4-6A90EB195CD6}" type="datetimeFigureOut">
              <a:rPr lang="tr-TR" smtClean="0"/>
              <a:pPr/>
              <a:t>17.04.2016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DEE3B04D-33C6-4E73-B05E-B1978B7812FE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BAĞLAÇ</a:t>
            </a:r>
            <a:endParaRPr lang="tr-TR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Fakat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Lakin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Ne 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var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</a:t>
            </a:r>
            <a:endParaRPr lang="tr-TR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ÖRNEK;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lang="tr-TR" b="1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err="1" smtClean="0"/>
              <a:t>Peşinden</a:t>
            </a:r>
            <a:r>
              <a:rPr lang="en-US" dirty="0" smtClean="0"/>
              <a:t> </a:t>
            </a:r>
            <a:r>
              <a:rPr lang="en-US" dirty="0" err="1" smtClean="0"/>
              <a:t>koştum</a:t>
            </a:r>
            <a:r>
              <a:rPr lang="en-US" dirty="0" smtClean="0"/>
              <a:t>; </a:t>
            </a:r>
            <a:r>
              <a:rPr lang="en-US" u="sng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fakat</a:t>
            </a:r>
            <a:r>
              <a:rPr lang="en-US" dirty="0" smtClean="0"/>
              <a:t> </a:t>
            </a:r>
            <a:r>
              <a:rPr lang="en-US" dirty="0" err="1" smtClean="0"/>
              <a:t>yetişemedim</a:t>
            </a:r>
            <a:r>
              <a:rPr lang="en-US" dirty="0" smtClean="0"/>
              <a:t>. 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(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karşıtlık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)</a:t>
            </a:r>
            <a:endParaRPr lang="tr-TR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en-US" dirty="0" err="1" smtClean="0"/>
              <a:t>İstediğini</a:t>
            </a:r>
            <a:r>
              <a:rPr lang="en-US" dirty="0" smtClean="0"/>
              <a:t> al; </a:t>
            </a:r>
            <a:r>
              <a:rPr lang="en-US" u="sng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fakat</a:t>
            </a:r>
            <a:r>
              <a:rPr lang="en-US" dirty="0" smtClean="0"/>
              <a:t> </a:t>
            </a:r>
            <a:r>
              <a:rPr lang="en-US" dirty="0" err="1" smtClean="0"/>
              <a:t>ziyan</a:t>
            </a:r>
            <a:r>
              <a:rPr lang="en-US" dirty="0" smtClean="0"/>
              <a:t> </a:t>
            </a:r>
            <a:r>
              <a:rPr lang="en-US" dirty="0" err="1" smtClean="0"/>
              <a:t>etme</a:t>
            </a:r>
            <a:r>
              <a:rPr lang="en-US" dirty="0" smtClean="0"/>
              <a:t>. 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(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koşul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)</a:t>
            </a:r>
            <a:endParaRPr lang="tr-TR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en-US" dirty="0" err="1" smtClean="0"/>
              <a:t>Süre</a:t>
            </a:r>
            <a:r>
              <a:rPr lang="en-US" dirty="0" smtClean="0"/>
              <a:t> </a:t>
            </a:r>
            <a:r>
              <a:rPr lang="en-US" dirty="0" err="1" smtClean="0"/>
              <a:t>bitti</a:t>
            </a:r>
            <a:r>
              <a:rPr lang="en-US" dirty="0" smtClean="0"/>
              <a:t>; </a:t>
            </a:r>
            <a:r>
              <a:rPr lang="en-US" u="sng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lakin</a:t>
            </a:r>
            <a:r>
              <a:rPr lang="en-US" dirty="0" smtClean="0"/>
              <a:t> </a:t>
            </a:r>
            <a:r>
              <a:rPr lang="en-US" dirty="0" err="1" smtClean="0"/>
              <a:t>bazı</a:t>
            </a:r>
            <a:r>
              <a:rPr lang="en-US" dirty="0" smtClean="0"/>
              <a:t> </a:t>
            </a:r>
            <a:r>
              <a:rPr lang="en-US" dirty="0" err="1" smtClean="0"/>
              <a:t>sorular</a:t>
            </a:r>
            <a:r>
              <a:rPr lang="en-US" dirty="0" smtClean="0"/>
              <a:t> </a:t>
            </a:r>
            <a:r>
              <a:rPr lang="en-US" dirty="0" err="1" smtClean="0"/>
              <a:t>kaldı</a:t>
            </a:r>
            <a:r>
              <a:rPr lang="en-US" dirty="0" smtClean="0"/>
              <a:t>. 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(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karşıtlık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)</a:t>
            </a:r>
            <a:endParaRPr lang="tr-TR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en-US" dirty="0" err="1" smtClean="0"/>
              <a:t>Akıllı</a:t>
            </a:r>
            <a:r>
              <a:rPr lang="en-US" dirty="0" smtClean="0"/>
              <a:t> </a:t>
            </a:r>
            <a:r>
              <a:rPr lang="en-US" dirty="0" err="1" smtClean="0"/>
              <a:t>biri</a:t>
            </a:r>
            <a:r>
              <a:rPr lang="en-US" dirty="0" smtClean="0"/>
              <a:t>; </a:t>
            </a:r>
            <a:r>
              <a:rPr lang="en-US" u="sng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ne </a:t>
            </a:r>
            <a:r>
              <a:rPr lang="en-US" u="sng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var</a:t>
            </a:r>
            <a:r>
              <a:rPr lang="en-US" u="sng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u="sng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ki</a:t>
            </a:r>
            <a:r>
              <a:rPr lang="en-US" u="sng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/>
              <a:t>biraz</a:t>
            </a:r>
            <a:r>
              <a:rPr lang="en-US" dirty="0" smtClean="0"/>
              <a:t> </a:t>
            </a:r>
            <a:r>
              <a:rPr lang="en-US" dirty="0" err="1" smtClean="0"/>
              <a:t>huysuz</a:t>
            </a:r>
            <a:r>
              <a:rPr lang="en-US" dirty="0" smtClean="0"/>
              <a:t>. 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(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karşıtlık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)</a:t>
            </a:r>
            <a:endParaRPr lang="tr-TR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endParaRPr lang="tr-TR" dirty="0"/>
          </a:p>
        </p:txBody>
      </p:sp>
      <p:pic>
        <p:nvPicPr>
          <p:cNvPr id="5" name="4 Resim" descr="schule00050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16216" y="260648"/>
            <a:ext cx="1944216" cy="2232248"/>
          </a:xfrm>
          <a:prstGeom prst="rect">
            <a:avLst/>
          </a:prstGeom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23528" y="1052736"/>
            <a:ext cx="7467600" cy="4525963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ÖRNEK;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lang="tr-TR" b="1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err="1" smtClean="0"/>
              <a:t>Kardelen</a:t>
            </a:r>
            <a:r>
              <a:rPr lang="en-US" dirty="0" smtClean="0"/>
              <a:t> </a:t>
            </a:r>
            <a:r>
              <a:rPr lang="en-US" u="sng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ki</a:t>
            </a:r>
            <a:r>
              <a:rPr lang="en-US" dirty="0" smtClean="0"/>
              <a:t> </a:t>
            </a:r>
            <a:r>
              <a:rPr lang="en-US" dirty="0" err="1" smtClean="0"/>
              <a:t>baharı</a:t>
            </a:r>
            <a:r>
              <a:rPr lang="en-US" dirty="0" smtClean="0"/>
              <a:t> </a:t>
            </a:r>
            <a:r>
              <a:rPr lang="en-US" dirty="0" err="1" smtClean="0"/>
              <a:t>müjdeler</a:t>
            </a:r>
            <a:r>
              <a:rPr lang="en-US" dirty="0" smtClean="0"/>
              <a:t> </a:t>
            </a:r>
            <a:r>
              <a:rPr lang="en-US" dirty="0" err="1" smtClean="0"/>
              <a:t>doğaya</a:t>
            </a:r>
            <a:r>
              <a:rPr lang="en-US" dirty="0" smtClean="0"/>
              <a:t>. 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(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açıklama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)</a:t>
            </a:r>
            <a:endParaRPr lang="tr-TR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en-US" dirty="0" err="1" smtClean="0"/>
              <a:t>İhtiyacı</a:t>
            </a:r>
            <a:r>
              <a:rPr lang="en-US" dirty="0" smtClean="0"/>
              <a:t> </a:t>
            </a:r>
            <a:r>
              <a:rPr lang="en-US" dirty="0" err="1" smtClean="0"/>
              <a:t>var</a:t>
            </a:r>
            <a:r>
              <a:rPr lang="en-US" dirty="0" smtClean="0"/>
              <a:t> </a:t>
            </a:r>
            <a:r>
              <a:rPr lang="en-US" u="sng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ki</a:t>
            </a:r>
            <a:r>
              <a:rPr lang="en-US" dirty="0" smtClean="0"/>
              <a:t> </a:t>
            </a:r>
            <a:r>
              <a:rPr lang="en-US" dirty="0" err="1" smtClean="0"/>
              <a:t>senden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istiyor</a:t>
            </a:r>
            <a:r>
              <a:rPr lang="en-US" dirty="0" smtClean="0"/>
              <a:t>. 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(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neden-sonuç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)</a:t>
            </a:r>
            <a:endParaRPr lang="tr-TR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en-US" dirty="0" err="1" smtClean="0"/>
              <a:t>Konuşsam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beni</a:t>
            </a:r>
            <a:r>
              <a:rPr lang="en-US" dirty="0" smtClean="0"/>
              <a:t> </a:t>
            </a:r>
            <a:r>
              <a:rPr lang="en-US" dirty="0" err="1" smtClean="0"/>
              <a:t>dinlemez</a:t>
            </a:r>
            <a:r>
              <a:rPr lang="en-US" dirty="0" smtClean="0"/>
              <a:t> </a:t>
            </a:r>
            <a:r>
              <a:rPr lang="en-US" u="sng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ki</a:t>
            </a:r>
            <a:r>
              <a:rPr lang="en-US" dirty="0" smtClean="0"/>
              <a:t>… 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(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yakınma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)</a:t>
            </a:r>
            <a:endParaRPr lang="tr-TR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uyandım</a:t>
            </a:r>
            <a:r>
              <a:rPr lang="en-US" dirty="0" smtClean="0"/>
              <a:t> </a:t>
            </a:r>
            <a:r>
              <a:rPr lang="en-US" u="sng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ki</a:t>
            </a:r>
            <a:r>
              <a:rPr lang="en-US" dirty="0" smtClean="0"/>
              <a:t> </a:t>
            </a:r>
            <a:r>
              <a:rPr lang="en-US" dirty="0" err="1" smtClean="0"/>
              <a:t>kar</a:t>
            </a:r>
            <a:r>
              <a:rPr lang="en-US" dirty="0" smtClean="0"/>
              <a:t> </a:t>
            </a:r>
            <a:r>
              <a:rPr lang="en-US" dirty="0" err="1" smtClean="0"/>
              <a:t>yağmış</a:t>
            </a:r>
            <a:r>
              <a:rPr lang="en-US" dirty="0" smtClean="0"/>
              <a:t>! 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(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şaşırma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)</a:t>
            </a:r>
            <a:endParaRPr lang="tr-TR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en-US" dirty="0" err="1" smtClean="0"/>
              <a:t>Herkesi</a:t>
            </a:r>
            <a:r>
              <a:rPr lang="en-US" dirty="0" smtClean="0"/>
              <a:t> </a:t>
            </a:r>
            <a:r>
              <a:rPr lang="en-US" dirty="0" err="1" smtClean="0"/>
              <a:t>sev</a:t>
            </a:r>
            <a:r>
              <a:rPr lang="en-US" dirty="0" smtClean="0"/>
              <a:t> </a:t>
            </a:r>
            <a:r>
              <a:rPr lang="en-US" u="sng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ki</a:t>
            </a:r>
            <a:r>
              <a:rPr lang="en-US" dirty="0" smtClean="0"/>
              <a:t> </a:t>
            </a:r>
            <a:r>
              <a:rPr lang="en-US" dirty="0" err="1" smtClean="0"/>
              <a:t>sen</a:t>
            </a:r>
            <a:r>
              <a:rPr lang="en-US" dirty="0" smtClean="0"/>
              <a:t> de </a:t>
            </a:r>
            <a:r>
              <a:rPr lang="en-US" dirty="0" err="1" smtClean="0"/>
              <a:t>sevilesin</a:t>
            </a:r>
            <a:r>
              <a:rPr lang="en-US" dirty="0" smtClean="0"/>
              <a:t>. 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(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koşul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)</a:t>
            </a:r>
            <a:endParaRPr lang="tr-TR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endParaRPr lang="tr-TR" dirty="0"/>
          </a:p>
        </p:txBody>
      </p:sp>
      <p:pic>
        <p:nvPicPr>
          <p:cNvPr id="4" name="3 Resim" descr="etudiants00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32240" y="2060848"/>
            <a:ext cx="2209428" cy="2279526"/>
          </a:xfrm>
          <a:prstGeom prst="rect">
            <a:avLst/>
          </a:prstGeom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NOT</a:t>
            </a:r>
            <a:endParaRPr lang="tr-TR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7571184" cy="45259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Not:</a:t>
            </a:r>
            <a:r>
              <a:rPr lang="en-US" dirty="0" smtClean="0"/>
              <a:t> </a:t>
            </a:r>
            <a:r>
              <a:rPr lang="en-US" dirty="0" err="1" smtClean="0"/>
              <a:t>Bağlaç</a:t>
            </a:r>
            <a:r>
              <a:rPr lang="en-US" dirty="0" smtClean="0"/>
              <a:t> </a:t>
            </a:r>
            <a:r>
              <a:rPr lang="en-US" dirty="0" err="1" smtClean="0"/>
              <a:t>olan</a:t>
            </a:r>
            <a:r>
              <a:rPr lang="en-US" dirty="0" smtClean="0"/>
              <a:t> “</a:t>
            </a:r>
            <a:r>
              <a:rPr lang="en-US" dirty="0" err="1" smtClean="0"/>
              <a:t>ki</a:t>
            </a:r>
            <a:r>
              <a:rPr lang="en-US" dirty="0" smtClean="0"/>
              <a:t>”, </a:t>
            </a:r>
            <a:r>
              <a:rPr lang="en-US" dirty="0" err="1" smtClean="0"/>
              <a:t>ilgi</a:t>
            </a:r>
            <a:r>
              <a:rPr lang="en-US" dirty="0" smtClean="0"/>
              <a:t> </a:t>
            </a:r>
            <a:r>
              <a:rPr lang="en-US" dirty="0" err="1" smtClean="0"/>
              <a:t>adılı</a:t>
            </a:r>
            <a:r>
              <a:rPr lang="en-US" dirty="0" smtClean="0"/>
              <a:t> “-</a:t>
            </a:r>
            <a:r>
              <a:rPr lang="en-US" dirty="0" err="1" smtClean="0"/>
              <a:t>ki</a:t>
            </a:r>
            <a:r>
              <a:rPr lang="en-US" dirty="0" smtClean="0"/>
              <a:t>” </a:t>
            </a:r>
            <a:r>
              <a:rPr lang="en-US" dirty="0" err="1" smtClean="0"/>
              <a:t>ve</a:t>
            </a:r>
            <a:endParaRPr lang="tr-TR" dirty="0" smtClean="0"/>
          </a:p>
          <a:p>
            <a:pPr>
              <a:buNone/>
            </a:pPr>
            <a:r>
              <a:rPr lang="en-US" dirty="0" err="1" smtClean="0"/>
              <a:t>sıfat</a:t>
            </a:r>
            <a:r>
              <a:rPr lang="en-US" dirty="0" smtClean="0"/>
              <a:t> </a:t>
            </a:r>
            <a:r>
              <a:rPr lang="en-US" dirty="0" err="1" smtClean="0"/>
              <a:t>yapım</a:t>
            </a:r>
            <a:r>
              <a:rPr lang="en-US" dirty="0" smtClean="0"/>
              <a:t> </a:t>
            </a:r>
            <a:r>
              <a:rPr lang="en-US" dirty="0" err="1" smtClean="0"/>
              <a:t>eki</a:t>
            </a:r>
            <a:r>
              <a:rPr lang="en-US" dirty="0" smtClean="0"/>
              <a:t> </a:t>
            </a:r>
            <a:r>
              <a:rPr lang="en-US" dirty="0" err="1" smtClean="0"/>
              <a:t>olan</a:t>
            </a:r>
            <a:r>
              <a:rPr lang="en-US" dirty="0" smtClean="0"/>
              <a:t> “-</a:t>
            </a:r>
            <a:r>
              <a:rPr lang="en-US" dirty="0" err="1" smtClean="0"/>
              <a:t>ki</a:t>
            </a:r>
            <a:r>
              <a:rPr lang="en-US" dirty="0" smtClean="0"/>
              <a:t>” </a:t>
            </a:r>
            <a:r>
              <a:rPr lang="en-US" dirty="0" err="1" smtClean="0"/>
              <a:t>ile</a:t>
            </a:r>
            <a:endParaRPr lang="tr-TR" dirty="0" smtClean="0"/>
          </a:p>
          <a:p>
            <a:pPr>
              <a:buNone/>
            </a:pPr>
            <a:r>
              <a:rPr lang="en-US" dirty="0" err="1" smtClean="0"/>
              <a:t>karıştırılmamalıdır</a:t>
            </a:r>
            <a:r>
              <a:rPr lang="en-US" dirty="0" smtClean="0"/>
              <a:t>. </a:t>
            </a:r>
            <a:endParaRPr lang="tr-TR" dirty="0" smtClean="0"/>
          </a:p>
          <a:p>
            <a:pPr>
              <a:buFont typeface="Wingdings" pitchFamily="2" charset="2"/>
              <a:buChar char="ü"/>
            </a:pPr>
            <a:r>
              <a:rPr lang="en-US" dirty="0" err="1" smtClean="0"/>
              <a:t>Bağlaç</a:t>
            </a:r>
            <a:r>
              <a:rPr lang="en-US" dirty="0" smtClean="0"/>
              <a:t> </a:t>
            </a:r>
            <a:r>
              <a:rPr lang="en-US" dirty="0" err="1" smtClean="0"/>
              <a:t>olan</a:t>
            </a:r>
            <a:r>
              <a:rPr lang="en-US" dirty="0" smtClean="0"/>
              <a:t> “</a:t>
            </a:r>
            <a:r>
              <a:rPr lang="en-US" dirty="0" err="1" smtClean="0"/>
              <a:t>ki</a:t>
            </a:r>
            <a:r>
              <a:rPr lang="en-US" dirty="0" smtClean="0"/>
              <a:t>” </a:t>
            </a:r>
            <a:r>
              <a:rPr lang="en-US" dirty="0" err="1" smtClean="0"/>
              <a:t>sözcük</a:t>
            </a:r>
            <a:r>
              <a:rPr lang="tr-TR" dirty="0" smtClean="0"/>
              <a:t> </a:t>
            </a:r>
            <a:r>
              <a:rPr lang="en-US" dirty="0" err="1" smtClean="0"/>
              <a:t>olduğundan</a:t>
            </a:r>
            <a:r>
              <a:rPr lang="tr-TR" dirty="0" smtClean="0"/>
              <a:t> </a:t>
            </a:r>
            <a:r>
              <a:rPr lang="en-US" dirty="0" err="1" smtClean="0"/>
              <a:t>ayr</a:t>
            </a:r>
            <a:r>
              <a:rPr lang="tr-TR" dirty="0" smtClean="0"/>
              <a:t>ı</a:t>
            </a:r>
          </a:p>
          <a:p>
            <a:pPr>
              <a:buNone/>
            </a:pPr>
            <a:r>
              <a:rPr lang="en-US" dirty="0" err="1" smtClean="0"/>
              <a:t>yazılır</a:t>
            </a:r>
            <a:r>
              <a:rPr lang="en-US" dirty="0" smtClean="0"/>
              <a:t>. </a:t>
            </a:r>
            <a:r>
              <a:rPr lang="en-US" dirty="0" err="1" smtClean="0"/>
              <a:t>İlgi</a:t>
            </a:r>
            <a:r>
              <a:rPr lang="en-US" dirty="0" smtClean="0"/>
              <a:t> </a:t>
            </a:r>
            <a:r>
              <a:rPr lang="en-US" dirty="0" err="1" smtClean="0"/>
              <a:t>adılı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sıfat</a:t>
            </a:r>
            <a:r>
              <a:rPr lang="tr-TR" dirty="0" smtClean="0"/>
              <a:t> </a:t>
            </a:r>
            <a:r>
              <a:rPr lang="en-US" dirty="0" err="1" smtClean="0"/>
              <a:t>yapım</a:t>
            </a:r>
            <a:r>
              <a:rPr lang="en-US" dirty="0" smtClean="0"/>
              <a:t> </a:t>
            </a:r>
            <a:r>
              <a:rPr lang="en-US" dirty="0" err="1" smtClean="0"/>
              <a:t>eki</a:t>
            </a:r>
            <a:r>
              <a:rPr lang="en-US" dirty="0" smtClean="0"/>
              <a:t> </a:t>
            </a:r>
            <a:r>
              <a:rPr lang="en-US" dirty="0" err="1" smtClean="0"/>
              <a:t>olan</a:t>
            </a:r>
            <a:r>
              <a:rPr lang="en-US" dirty="0" smtClean="0"/>
              <a:t> “-</a:t>
            </a:r>
            <a:r>
              <a:rPr lang="en-US" dirty="0" err="1" smtClean="0"/>
              <a:t>ki</a:t>
            </a:r>
            <a:r>
              <a:rPr lang="en-US" dirty="0" smtClean="0"/>
              <a:t>”</a:t>
            </a:r>
            <a:endParaRPr lang="tr-TR" dirty="0" smtClean="0"/>
          </a:p>
          <a:p>
            <a:pPr>
              <a:buNone/>
            </a:pPr>
            <a:r>
              <a:rPr lang="en-US" dirty="0" err="1" smtClean="0"/>
              <a:t>ek</a:t>
            </a:r>
            <a:r>
              <a:rPr lang="en-US" dirty="0" smtClean="0"/>
              <a:t> </a:t>
            </a:r>
            <a:r>
              <a:rPr lang="en-US" dirty="0" err="1" smtClean="0"/>
              <a:t>olduğundan</a:t>
            </a:r>
            <a:r>
              <a:rPr lang="tr-TR" dirty="0" smtClean="0"/>
              <a:t> </a:t>
            </a:r>
            <a:r>
              <a:rPr lang="en-US" dirty="0" err="1" smtClean="0"/>
              <a:t>sözcüğe</a:t>
            </a:r>
            <a:r>
              <a:rPr lang="tr-TR" dirty="0" smtClean="0"/>
              <a:t> </a:t>
            </a:r>
            <a:r>
              <a:rPr lang="en-US" dirty="0" err="1" smtClean="0"/>
              <a:t>bitişik</a:t>
            </a:r>
            <a:r>
              <a:rPr lang="en-US" dirty="0" smtClean="0"/>
              <a:t> </a:t>
            </a:r>
            <a:r>
              <a:rPr lang="en-US" dirty="0" err="1" smtClean="0"/>
              <a:t>yazılır</a:t>
            </a:r>
            <a:r>
              <a:rPr lang="en-US" dirty="0" smtClean="0"/>
              <a:t>.</a:t>
            </a:r>
            <a:endParaRPr lang="tr-TR" dirty="0" smtClean="0"/>
          </a:p>
        </p:txBody>
      </p:sp>
      <p:pic>
        <p:nvPicPr>
          <p:cNvPr id="4" name="3 Resim" descr="unlem-isareti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52320" y="188640"/>
            <a:ext cx="1419622" cy="2664296"/>
          </a:xfrm>
          <a:prstGeom prst="rect">
            <a:avLst/>
          </a:prstGeom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ÖRNEK:</a:t>
            </a:r>
            <a:endParaRPr lang="tr-TR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7643192" cy="4525963"/>
          </a:xfrm>
        </p:spPr>
        <p:txBody>
          <a:bodyPr/>
          <a:lstStyle/>
          <a:p>
            <a:r>
              <a:rPr lang="en-US" dirty="0" err="1" smtClean="0"/>
              <a:t>Bizim</a:t>
            </a:r>
            <a:r>
              <a:rPr lang="en-US" dirty="0" smtClean="0"/>
              <a:t> </a:t>
            </a:r>
            <a:r>
              <a:rPr lang="en-US" dirty="0" err="1" smtClean="0"/>
              <a:t>otobüs</a:t>
            </a:r>
            <a:r>
              <a:rPr lang="en-US" dirty="0" smtClean="0"/>
              <a:t> </a:t>
            </a:r>
            <a:r>
              <a:rPr lang="en-US" u="sng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sizinkinden</a:t>
            </a:r>
            <a:r>
              <a:rPr lang="en-US" dirty="0" smtClean="0"/>
              <a:t> </a:t>
            </a:r>
            <a:r>
              <a:rPr lang="en-US" dirty="0" err="1" smtClean="0"/>
              <a:t>hızlı</a:t>
            </a:r>
            <a:r>
              <a:rPr lang="en-US" dirty="0" smtClean="0"/>
              <a:t> </a:t>
            </a:r>
            <a:r>
              <a:rPr lang="en-US" dirty="0" err="1" smtClean="0"/>
              <a:t>gidiyor</a:t>
            </a:r>
            <a:r>
              <a:rPr lang="en-US" dirty="0" smtClean="0"/>
              <a:t>. 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(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ilgi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adılı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)</a:t>
            </a:r>
            <a:endParaRPr lang="tr-TR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en-US" u="sng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Yarınki</a:t>
            </a:r>
            <a:r>
              <a:rPr lang="en-US" dirty="0" smtClean="0"/>
              <a:t> </a:t>
            </a:r>
            <a:r>
              <a:rPr lang="en-US" dirty="0" err="1" smtClean="0"/>
              <a:t>gezi</a:t>
            </a:r>
            <a:r>
              <a:rPr lang="en-US" dirty="0" smtClean="0"/>
              <a:t> </a:t>
            </a:r>
            <a:r>
              <a:rPr lang="en-US" dirty="0" err="1" smtClean="0"/>
              <a:t>iptal</a:t>
            </a:r>
            <a:r>
              <a:rPr lang="en-US" dirty="0" smtClean="0"/>
              <a:t> </a:t>
            </a:r>
            <a:r>
              <a:rPr lang="en-US" dirty="0" err="1" smtClean="0"/>
              <a:t>edilmiş</a:t>
            </a:r>
            <a:r>
              <a:rPr lang="en-US" dirty="0" smtClean="0"/>
              <a:t>.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(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sıfat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yapım</a:t>
            </a:r>
            <a:r>
              <a:rPr lang="tr-T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eki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)</a:t>
            </a:r>
            <a:endParaRPr lang="tr-TR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Bile, 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Dahi</a:t>
            </a:r>
            <a:endParaRPr lang="tr-TR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ÖRNEK;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lang="tr-TR" b="1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smtClean="0"/>
              <a:t>O </a:t>
            </a:r>
            <a:r>
              <a:rPr lang="en-US" dirty="0" err="1" smtClean="0"/>
              <a:t>gün</a:t>
            </a:r>
            <a:r>
              <a:rPr lang="en-US" dirty="0" smtClean="0"/>
              <a:t>, </a:t>
            </a:r>
            <a:r>
              <a:rPr lang="en-US" dirty="0" err="1" smtClean="0"/>
              <a:t>beni</a:t>
            </a:r>
            <a:r>
              <a:rPr lang="en-US" dirty="0" smtClean="0"/>
              <a:t> </a:t>
            </a:r>
            <a:r>
              <a:rPr lang="en-US" dirty="0" err="1" smtClean="0"/>
              <a:t>sen</a:t>
            </a:r>
            <a:r>
              <a:rPr lang="en-US" dirty="0" smtClean="0"/>
              <a:t> </a:t>
            </a:r>
            <a:r>
              <a:rPr lang="en-US" u="sng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bile</a:t>
            </a:r>
            <a:r>
              <a:rPr lang="en-US" dirty="0" smtClean="0"/>
              <a:t> </a:t>
            </a:r>
            <a:r>
              <a:rPr lang="en-US" dirty="0" err="1" smtClean="0"/>
              <a:t>dinlememiştin</a:t>
            </a:r>
            <a:r>
              <a:rPr lang="en-US" dirty="0" smtClean="0"/>
              <a:t>.   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(de)</a:t>
            </a:r>
            <a:endParaRPr lang="tr-TR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en-US" dirty="0" err="1" smtClean="0"/>
              <a:t>Benimle</a:t>
            </a:r>
            <a:r>
              <a:rPr lang="en-US" dirty="0" smtClean="0"/>
              <a:t> </a:t>
            </a:r>
            <a:r>
              <a:rPr lang="en-US" u="sng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bir</a:t>
            </a:r>
            <a:r>
              <a:rPr lang="en-US" dirty="0" smtClean="0"/>
              <a:t> </a:t>
            </a:r>
            <a:r>
              <a:rPr lang="en-US" dirty="0" err="1" smtClean="0"/>
              <a:t>kelime</a:t>
            </a:r>
            <a:r>
              <a:rPr lang="en-US" dirty="0" smtClean="0"/>
              <a:t> </a:t>
            </a:r>
            <a:r>
              <a:rPr lang="en-US" dirty="0" err="1" smtClean="0"/>
              <a:t>konuşmadı</a:t>
            </a:r>
            <a:r>
              <a:rPr lang="en-US" dirty="0" smtClean="0"/>
              <a:t> bile.   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(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üstelik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)</a:t>
            </a:r>
            <a:endParaRPr lang="tr-TR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en-US" dirty="0" smtClean="0"/>
              <a:t>En </a:t>
            </a:r>
            <a:r>
              <a:rPr lang="en-US" dirty="0" err="1" smtClean="0"/>
              <a:t>yakın</a:t>
            </a:r>
            <a:r>
              <a:rPr lang="en-US" dirty="0" smtClean="0"/>
              <a:t> </a:t>
            </a:r>
            <a:r>
              <a:rPr lang="en-US" dirty="0" err="1" smtClean="0"/>
              <a:t>arkadaşlarım</a:t>
            </a:r>
            <a:r>
              <a:rPr lang="en-US" dirty="0" smtClean="0"/>
              <a:t> </a:t>
            </a:r>
            <a:r>
              <a:rPr lang="en-US" u="sng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dahi</a:t>
            </a:r>
            <a:r>
              <a:rPr lang="en-US" dirty="0" smtClean="0"/>
              <a:t> </a:t>
            </a:r>
            <a:r>
              <a:rPr lang="en-US" dirty="0" err="1" smtClean="0"/>
              <a:t>beni</a:t>
            </a:r>
            <a:r>
              <a:rPr lang="en-US" dirty="0" smtClean="0"/>
              <a:t> </a:t>
            </a:r>
            <a:r>
              <a:rPr lang="en-US" dirty="0" err="1" smtClean="0"/>
              <a:t>unuttu</a:t>
            </a:r>
            <a:r>
              <a:rPr lang="en-US" dirty="0" smtClean="0"/>
              <a:t>. 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(de)</a:t>
            </a:r>
            <a:endParaRPr lang="tr-TR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endParaRPr lang="tr-TR" dirty="0"/>
          </a:p>
        </p:txBody>
      </p:sp>
      <p:pic>
        <p:nvPicPr>
          <p:cNvPr id="4" name="3 Resim" descr="120_32691315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04248" y="0"/>
            <a:ext cx="2123728" cy="3095625"/>
          </a:xfrm>
          <a:prstGeom prst="rect">
            <a:avLst/>
          </a:prstGeom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</a:t>
            </a:r>
            <a:endParaRPr lang="tr-TR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ÖRNEK;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lang="tr-TR" b="1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400" dirty="0" err="1" smtClean="0"/>
              <a:t>Ders</a:t>
            </a:r>
            <a:r>
              <a:rPr lang="en-US" sz="2400" dirty="0" smtClean="0"/>
              <a:t> </a:t>
            </a:r>
            <a:r>
              <a:rPr lang="en-US" sz="2400" dirty="0" err="1" smtClean="0"/>
              <a:t>çalıştı</a:t>
            </a:r>
            <a:r>
              <a:rPr lang="en-US" sz="2400" dirty="0" smtClean="0"/>
              <a:t> </a:t>
            </a:r>
            <a:r>
              <a:rPr lang="en-US" sz="2400" u="sng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da</a:t>
            </a:r>
            <a:r>
              <a:rPr lang="en-US" sz="2400" dirty="0" smtClean="0"/>
              <a:t> </a:t>
            </a:r>
            <a:r>
              <a:rPr lang="en-US" sz="2400" dirty="0" err="1" smtClean="0"/>
              <a:t>sınavı</a:t>
            </a:r>
            <a:r>
              <a:rPr lang="en-US" sz="2400" dirty="0" smtClean="0"/>
              <a:t> </a:t>
            </a:r>
            <a:r>
              <a:rPr lang="en-US" sz="2400" dirty="0" err="1" smtClean="0"/>
              <a:t>kazandı</a:t>
            </a:r>
            <a:r>
              <a:rPr lang="en-US" sz="2400" dirty="0" smtClean="0"/>
              <a:t>. </a:t>
            </a:r>
            <a:r>
              <a:rPr lang="en-US" sz="2400" b="1" dirty="0" smtClean="0"/>
              <a:t>(</a:t>
            </a:r>
            <a:r>
              <a:rPr lang="en-US" sz="2400" b="1" dirty="0" err="1" smtClean="0"/>
              <a:t>neden-sonuç</a:t>
            </a:r>
            <a:r>
              <a:rPr lang="en-US" sz="2400" b="1" dirty="0" smtClean="0"/>
              <a:t>)</a:t>
            </a:r>
            <a:endParaRPr lang="tr-TR" sz="2400" b="1" dirty="0" smtClean="0"/>
          </a:p>
          <a:p>
            <a:r>
              <a:rPr lang="en-US" sz="2400" dirty="0" err="1" smtClean="0"/>
              <a:t>Oraya</a:t>
            </a:r>
            <a:r>
              <a:rPr lang="en-US" sz="2400" dirty="0" smtClean="0"/>
              <a:t> </a:t>
            </a:r>
            <a:r>
              <a:rPr lang="en-US" sz="2400" dirty="0" err="1" smtClean="0"/>
              <a:t>ben</a:t>
            </a:r>
            <a:r>
              <a:rPr lang="en-US" sz="2400" dirty="0" smtClean="0"/>
              <a:t> </a:t>
            </a:r>
            <a:r>
              <a:rPr lang="en-US" sz="2400" u="sng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de</a:t>
            </a:r>
            <a:r>
              <a:rPr lang="en-US" sz="2400" dirty="0" smtClean="0"/>
              <a:t> </a:t>
            </a:r>
            <a:r>
              <a:rPr lang="en-US" sz="2400" dirty="0" err="1" smtClean="0"/>
              <a:t>gitmiştim</a:t>
            </a:r>
            <a:r>
              <a:rPr lang="en-US" sz="2400" dirty="0" smtClean="0"/>
              <a:t>. </a:t>
            </a:r>
            <a:r>
              <a:rPr lang="en-US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(</a:t>
            </a:r>
            <a:r>
              <a:rPr lang="en-US" sz="24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eşitlik</a:t>
            </a:r>
            <a:r>
              <a:rPr lang="en-US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, </a:t>
            </a:r>
            <a:r>
              <a:rPr lang="en-US" sz="24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gibilik</a:t>
            </a:r>
            <a:r>
              <a:rPr lang="en-US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)</a:t>
            </a:r>
            <a:endParaRPr lang="tr-TR" sz="24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en-US" sz="2400" dirty="0" err="1" smtClean="0"/>
              <a:t>Sen</a:t>
            </a:r>
            <a:r>
              <a:rPr lang="en-US" sz="2400" dirty="0" smtClean="0"/>
              <a:t> </a:t>
            </a:r>
            <a:r>
              <a:rPr lang="en-US" sz="2400" u="sng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de</a:t>
            </a:r>
            <a:r>
              <a:rPr lang="en-US" sz="2400" dirty="0" smtClean="0"/>
              <a:t> mi </a:t>
            </a:r>
            <a:r>
              <a:rPr lang="en-US" sz="2400" dirty="0" err="1" smtClean="0"/>
              <a:t>Leyla</a:t>
            </a:r>
            <a:r>
              <a:rPr lang="en-US" sz="2400" dirty="0" smtClean="0"/>
              <a:t>! </a:t>
            </a:r>
            <a:r>
              <a:rPr lang="en-US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(</a:t>
            </a:r>
            <a:r>
              <a:rPr lang="en-US" sz="24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şaşırma</a:t>
            </a:r>
            <a:r>
              <a:rPr lang="en-US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)</a:t>
            </a:r>
            <a:endParaRPr lang="tr-TR" sz="24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en-US" sz="2400" dirty="0" smtClean="0"/>
              <a:t>Para </a:t>
            </a:r>
            <a:r>
              <a:rPr lang="en-US" sz="2400" dirty="0" err="1" smtClean="0"/>
              <a:t>kazanacaksın</a:t>
            </a:r>
            <a:r>
              <a:rPr lang="en-US" sz="2400" dirty="0" smtClean="0"/>
              <a:t> </a:t>
            </a:r>
            <a:r>
              <a:rPr lang="en-US" sz="2400" u="sng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da</a:t>
            </a:r>
            <a:r>
              <a:rPr lang="en-US" sz="2400" dirty="0" smtClean="0"/>
              <a:t> </a:t>
            </a:r>
            <a:r>
              <a:rPr lang="en-US" sz="2400" dirty="0" err="1" smtClean="0"/>
              <a:t>bize</a:t>
            </a:r>
            <a:r>
              <a:rPr lang="en-US" sz="2400" dirty="0" smtClean="0"/>
              <a:t> </a:t>
            </a:r>
            <a:r>
              <a:rPr lang="en-US" sz="2400" dirty="0" err="1" smtClean="0"/>
              <a:t>bakacaksın</a:t>
            </a:r>
            <a:r>
              <a:rPr lang="en-US" sz="2400" dirty="0" smtClean="0"/>
              <a:t>! </a:t>
            </a:r>
            <a:r>
              <a:rPr lang="en-US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(</a:t>
            </a:r>
            <a:r>
              <a:rPr lang="en-US" sz="24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alay</a:t>
            </a:r>
            <a:r>
              <a:rPr lang="en-US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, </a:t>
            </a:r>
            <a:r>
              <a:rPr lang="en-US" sz="24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inanmama</a:t>
            </a:r>
            <a:r>
              <a:rPr lang="en-US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)</a:t>
            </a:r>
            <a:endParaRPr lang="tr-TR" sz="24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en-US" sz="2400" dirty="0" err="1" smtClean="0"/>
              <a:t>Borcunu</a:t>
            </a:r>
            <a:r>
              <a:rPr lang="en-US" sz="2400" dirty="0" smtClean="0"/>
              <a:t> </a:t>
            </a:r>
            <a:r>
              <a:rPr lang="en-US" sz="2400" dirty="0" err="1" smtClean="0"/>
              <a:t>verme</a:t>
            </a:r>
            <a:r>
              <a:rPr lang="en-US" sz="2400" dirty="0" smtClean="0"/>
              <a:t> </a:t>
            </a:r>
            <a:r>
              <a:rPr lang="en-US" sz="2400" u="sng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de</a:t>
            </a:r>
            <a:r>
              <a:rPr lang="en-US" sz="2400" dirty="0" smtClean="0"/>
              <a:t> </a:t>
            </a:r>
            <a:r>
              <a:rPr lang="en-US" sz="2400" dirty="0" err="1" smtClean="0"/>
              <a:t>göreyim</a:t>
            </a:r>
            <a:r>
              <a:rPr lang="en-US" sz="2400" dirty="0" smtClean="0"/>
              <a:t> </a:t>
            </a:r>
            <a:r>
              <a:rPr lang="en-US" sz="2400" dirty="0" err="1" smtClean="0"/>
              <a:t>seni</a:t>
            </a:r>
            <a:r>
              <a:rPr lang="en-US" sz="2400" dirty="0" smtClean="0"/>
              <a:t>! </a:t>
            </a:r>
            <a:r>
              <a:rPr lang="en-US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(</a:t>
            </a:r>
            <a:r>
              <a:rPr lang="en-US" sz="24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korkutma</a:t>
            </a:r>
            <a:r>
              <a:rPr lang="en-US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, </a:t>
            </a:r>
            <a:r>
              <a:rPr lang="en-US" sz="24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tehdit</a:t>
            </a:r>
            <a:r>
              <a:rPr lang="en-US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)</a:t>
            </a:r>
            <a:endParaRPr lang="tr-TR" sz="24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en-US" sz="2400" dirty="0" err="1" smtClean="0"/>
              <a:t>Saray</a:t>
            </a:r>
            <a:r>
              <a:rPr lang="en-US" sz="2400" dirty="0" smtClean="0"/>
              <a:t> </a:t>
            </a:r>
            <a:r>
              <a:rPr lang="en-US" sz="2400" u="sng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da</a:t>
            </a:r>
            <a:r>
              <a:rPr lang="en-US" sz="2400" dirty="0" smtClean="0"/>
              <a:t> </a:t>
            </a:r>
            <a:r>
              <a:rPr lang="en-US" sz="2400" dirty="0" err="1" smtClean="0"/>
              <a:t>saraymış</a:t>
            </a:r>
            <a:r>
              <a:rPr lang="en-US" sz="2400" dirty="0" smtClean="0"/>
              <a:t> ha! </a:t>
            </a:r>
            <a:r>
              <a:rPr lang="en-US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(</a:t>
            </a:r>
            <a:r>
              <a:rPr lang="en-US" sz="24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övgü</a:t>
            </a:r>
            <a:r>
              <a:rPr lang="en-US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, </a:t>
            </a:r>
            <a:r>
              <a:rPr lang="en-US" sz="24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abartma</a:t>
            </a:r>
            <a:r>
              <a:rPr lang="en-US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) </a:t>
            </a:r>
            <a:endParaRPr lang="tr-TR" sz="2400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endParaRPr lang="tr-TR" dirty="0"/>
          </a:p>
        </p:txBody>
      </p:sp>
      <p:pic>
        <p:nvPicPr>
          <p:cNvPr id="4" name="3 Resim" descr="79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20072" y="188640"/>
            <a:ext cx="2857500" cy="1971675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71600" y="4077072"/>
            <a:ext cx="7470648" cy="1143000"/>
          </a:xfrm>
        </p:spPr>
        <p:txBody>
          <a:bodyPr>
            <a:normAutofit fontScale="90000"/>
          </a:bodyPr>
          <a:lstStyle/>
          <a:p>
            <a:pPr algn="r"/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NURSENA MUTLU</a:t>
            </a:r>
            <a:br>
              <a:rPr lang="tr-TR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10-C /55</a:t>
            </a:r>
            <a:endParaRPr lang="tr-TR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BAĞLAÇ</a:t>
            </a:r>
            <a:endParaRPr lang="tr-TR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Eş</a:t>
            </a:r>
            <a:r>
              <a:rPr lang="en-US" dirty="0" smtClean="0"/>
              <a:t> </a:t>
            </a:r>
            <a:r>
              <a:rPr lang="en-US" dirty="0" err="1" smtClean="0"/>
              <a:t>görevli</a:t>
            </a:r>
            <a:r>
              <a:rPr lang="en-US" dirty="0" smtClean="0"/>
              <a:t> </a:t>
            </a:r>
            <a:r>
              <a:rPr lang="en-US" dirty="0" err="1" smtClean="0"/>
              <a:t>sözcükleri</a:t>
            </a:r>
            <a:r>
              <a:rPr lang="en-US" dirty="0" smtClean="0"/>
              <a:t>, </a:t>
            </a:r>
            <a:r>
              <a:rPr lang="en-US" dirty="0" err="1" smtClean="0"/>
              <a:t>söz</a:t>
            </a:r>
            <a:r>
              <a:rPr lang="en-US" dirty="0" smtClean="0"/>
              <a:t> </a:t>
            </a:r>
            <a:r>
              <a:rPr lang="en-US" dirty="0" err="1" smtClean="0"/>
              <a:t>öbeklerini</a:t>
            </a:r>
            <a:r>
              <a:rPr lang="en-US" dirty="0" smtClean="0"/>
              <a:t>, </a:t>
            </a:r>
            <a:r>
              <a:rPr lang="en-US" dirty="0" err="1" smtClean="0"/>
              <a:t>cümleleri</a:t>
            </a:r>
            <a:r>
              <a:rPr lang="en-US" dirty="0" smtClean="0"/>
              <a:t> </a:t>
            </a:r>
            <a:r>
              <a:rPr lang="en-US" dirty="0" err="1" smtClean="0"/>
              <a:t>birbirine</a:t>
            </a:r>
            <a:r>
              <a:rPr lang="en-US" dirty="0" smtClean="0"/>
              <a:t> </a:t>
            </a:r>
            <a:r>
              <a:rPr lang="en-US" dirty="0" err="1" smtClean="0"/>
              <a:t>bağlayan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çeşitli</a:t>
            </a:r>
            <a:r>
              <a:rPr lang="en-US" dirty="0" smtClean="0"/>
              <a:t> </a:t>
            </a:r>
            <a:r>
              <a:rPr lang="en-US" dirty="0" err="1" smtClean="0"/>
              <a:t>anlam</a:t>
            </a:r>
            <a:r>
              <a:rPr lang="en-US" dirty="0" smtClean="0"/>
              <a:t> </a:t>
            </a:r>
            <a:r>
              <a:rPr lang="en-US" dirty="0" err="1" smtClean="0"/>
              <a:t>ilgileri</a:t>
            </a:r>
            <a:r>
              <a:rPr lang="en-US" dirty="0" smtClean="0"/>
              <a:t> </a:t>
            </a:r>
            <a:r>
              <a:rPr lang="en-US" dirty="0" err="1" smtClean="0"/>
              <a:t>kuran</a:t>
            </a:r>
            <a:r>
              <a:rPr lang="en-US" dirty="0" smtClean="0"/>
              <a:t> </a:t>
            </a:r>
            <a:r>
              <a:rPr lang="en-US" dirty="0" err="1" smtClean="0"/>
              <a:t>sözcük</a:t>
            </a:r>
            <a:r>
              <a:rPr lang="en-US" dirty="0" smtClean="0"/>
              <a:t> </a:t>
            </a:r>
            <a:r>
              <a:rPr lang="en-US" dirty="0" err="1" smtClean="0"/>
              <a:t>veya</a:t>
            </a:r>
            <a:r>
              <a:rPr lang="en-US" dirty="0" smtClean="0"/>
              <a:t> </a:t>
            </a:r>
            <a:r>
              <a:rPr lang="en-US" dirty="0" err="1" smtClean="0"/>
              <a:t>söz</a:t>
            </a:r>
            <a:r>
              <a:rPr lang="en-US" dirty="0" smtClean="0"/>
              <a:t> </a:t>
            </a:r>
            <a:r>
              <a:rPr lang="en-US" dirty="0" err="1" smtClean="0"/>
              <a:t>öbekleridir</a:t>
            </a:r>
            <a:r>
              <a:rPr lang="en-US" dirty="0" smtClean="0"/>
              <a:t>. </a:t>
            </a:r>
            <a:r>
              <a:rPr lang="en-US" dirty="0" err="1" smtClean="0"/>
              <a:t>Başlıca</a:t>
            </a:r>
            <a:r>
              <a:rPr lang="en-US" dirty="0" smtClean="0"/>
              <a:t> </a:t>
            </a:r>
            <a:r>
              <a:rPr lang="en-US" dirty="0" err="1" smtClean="0"/>
              <a:t>bağlaçlar</a:t>
            </a:r>
            <a:r>
              <a:rPr lang="en-US" dirty="0" smtClean="0"/>
              <a:t> </a:t>
            </a:r>
            <a:r>
              <a:rPr lang="en-US" dirty="0" err="1" smtClean="0"/>
              <a:t>şunlardır</a:t>
            </a:r>
            <a:r>
              <a:rPr lang="en-US" dirty="0" smtClean="0"/>
              <a:t>:</a:t>
            </a:r>
            <a:endParaRPr lang="tr-TR" dirty="0" smtClean="0"/>
          </a:p>
          <a:p>
            <a:pPr>
              <a:buNone/>
            </a:pPr>
            <a:endParaRPr lang="tr-TR" dirty="0" smtClean="0"/>
          </a:p>
        </p:txBody>
      </p:sp>
      <p:pic>
        <p:nvPicPr>
          <p:cNvPr id="4" name="3 Resim" descr="schueler2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12160" y="0"/>
            <a:ext cx="2736304" cy="1746548"/>
          </a:xfrm>
          <a:prstGeom prst="rect">
            <a:avLst/>
          </a:prstGeom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...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ve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veya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ya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ya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da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yahut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veyahut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ile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yalnız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ancak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ama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fakat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lakin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, ne 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var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ki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, de, bile, 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dahi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ki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öyle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ki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öyleyse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oysa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oysaki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ise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madem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mademki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meğer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meğerki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meğerse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yeter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ki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halbuki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çünkü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hatta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yoksa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, ne… ne, 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ya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… 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ya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, hem… hem, 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bir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… 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bir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gerek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… 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gerek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ister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… 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ister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, 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olsun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… 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olsun</a:t>
            </a:r>
            <a:endParaRPr lang="tr-TR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95536" y="1196752"/>
            <a:ext cx="7467600" cy="4525963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endParaRPr lang="tr-TR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ÖRNEK;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lang="tr-TR" b="1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u="sng" dirty="0" err="1" smtClean="0"/>
              <a:t>Akşam</a:t>
            </a:r>
            <a:r>
              <a:rPr lang="en-US" u="sng" dirty="0" smtClean="0"/>
              <a:t> </a:t>
            </a:r>
            <a:r>
              <a:rPr lang="en-US" u="sng" dirty="0" err="1" smtClean="0"/>
              <a:t>ve</a:t>
            </a:r>
            <a:r>
              <a:rPr lang="en-US" u="sng" dirty="0" smtClean="0"/>
              <a:t> </a:t>
            </a:r>
            <a:r>
              <a:rPr lang="en-US" u="sng" dirty="0" err="1" smtClean="0"/>
              <a:t>sahil</a:t>
            </a:r>
            <a:r>
              <a:rPr lang="en-US" dirty="0" smtClean="0"/>
              <a:t>, </a:t>
            </a:r>
            <a:r>
              <a:rPr lang="en-US" dirty="0" err="1" smtClean="0"/>
              <a:t>onun</a:t>
            </a:r>
            <a:r>
              <a:rPr lang="en-US" dirty="0" smtClean="0"/>
              <a:t> </a:t>
            </a:r>
            <a:r>
              <a:rPr lang="en-US" dirty="0" err="1" smtClean="0"/>
              <a:t>şiirlerinin</a:t>
            </a:r>
            <a:r>
              <a:rPr lang="en-US" dirty="0" smtClean="0"/>
              <a:t> </a:t>
            </a:r>
            <a:r>
              <a:rPr lang="en-US" dirty="0" err="1" smtClean="0"/>
              <a:t>çıkış</a:t>
            </a:r>
            <a:r>
              <a:rPr lang="en-US" dirty="0" smtClean="0"/>
              <a:t> </a:t>
            </a:r>
            <a:r>
              <a:rPr lang="en-US" dirty="0" err="1" smtClean="0"/>
              <a:t>noktasıydı</a:t>
            </a:r>
            <a:r>
              <a:rPr lang="en-US" dirty="0" smtClean="0"/>
              <a:t>. 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(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Adları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birbirine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bağlamıştır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.)</a:t>
            </a:r>
            <a:endParaRPr lang="tr-TR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en-US" u="sng" dirty="0" err="1" smtClean="0"/>
              <a:t>Sen</a:t>
            </a:r>
            <a:r>
              <a:rPr lang="en-US" u="sng" dirty="0" smtClean="0"/>
              <a:t> </a:t>
            </a:r>
            <a:r>
              <a:rPr lang="en-US" u="sng" dirty="0" err="1" smtClean="0"/>
              <a:t>ve</a:t>
            </a:r>
            <a:r>
              <a:rPr lang="en-US" u="sng" dirty="0" smtClean="0"/>
              <a:t> </a:t>
            </a:r>
            <a:r>
              <a:rPr lang="en-US" u="sng" dirty="0" err="1" smtClean="0"/>
              <a:t>ben</a:t>
            </a:r>
            <a:r>
              <a:rPr lang="en-US" u="sng" dirty="0" smtClean="0"/>
              <a:t> </a:t>
            </a:r>
            <a:r>
              <a:rPr lang="en-US" dirty="0" err="1" smtClean="0"/>
              <a:t>ayrı</a:t>
            </a:r>
            <a:r>
              <a:rPr lang="en-US" dirty="0" smtClean="0"/>
              <a:t> </a:t>
            </a:r>
            <a:r>
              <a:rPr lang="en-US" dirty="0" err="1" smtClean="0"/>
              <a:t>dünyaların</a:t>
            </a:r>
            <a:r>
              <a:rPr lang="en-US" dirty="0" smtClean="0"/>
              <a:t> </a:t>
            </a:r>
            <a:r>
              <a:rPr lang="en-US" dirty="0" err="1" smtClean="0"/>
              <a:t>insanlarıyız</a:t>
            </a:r>
            <a:r>
              <a:rPr lang="en-US" dirty="0" smtClean="0"/>
              <a:t>. 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(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Adılları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birbirine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bağlamıştır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.)</a:t>
            </a:r>
            <a:endParaRPr lang="tr-TR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en-US" dirty="0" err="1" smtClean="0"/>
              <a:t>Erhan</a:t>
            </a:r>
            <a:r>
              <a:rPr lang="en-US" dirty="0" smtClean="0"/>
              <a:t>, </a:t>
            </a:r>
            <a:r>
              <a:rPr lang="en-US" u="sng" dirty="0" err="1" smtClean="0"/>
              <a:t>saygılı</a:t>
            </a:r>
            <a:r>
              <a:rPr lang="en-US" u="sng" dirty="0" smtClean="0"/>
              <a:t> </a:t>
            </a:r>
            <a:r>
              <a:rPr lang="en-US" u="sng" dirty="0" err="1" smtClean="0"/>
              <a:t>ve</a:t>
            </a:r>
            <a:r>
              <a:rPr lang="en-US" u="sng" dirty="0" smtClean="0"/>
              <a:t> </a:t>
            </a:r>
            <a:r>
              <a:rPr lang="en-US" u="sng" dirty="0" err="1" smtClean="0"/>
              <a:t>zeki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öğrenciydi</a:t>
            </a:r>
            <a:r>
              <a:rPr lang="en-US" dirty="0" smtClean="0"/>
              <a:t>. 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(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Sıfatları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birbirine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bağlamıştır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.)</a:t>
            </a:r>
            <a:endParaRPr lang="tr-TR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en-US" dirty="0" err="1" smtClean="0"/>
              <a:t>Futbolcular</a:t>
            </a:r>
            <a:r>
              <a:rPr lang="en-US" dirty="0" smtClean="0"/>
              <a:t>, </a:t>
            </a:r>
            <a:r>
              <a:rPr lang="en-US" u="sng" dirty="0" err="1" smtClean="0"/>
              <a:t>bitkin</a:t>
            </a:r>
            <a:r>
              <a:rPr lang="en-US" u="sng" dirty="0" smtClean="0"/>
              <a:t> </a:t>
            </a:r>
            <a:r>
              <a:rPr lang="en-US" u="sng" dirty="0" err="1" smtClean="0"/>
              <a:t>ve</a:t>
            </a:r>
            <a:r>
              <a:rPr lang="en-US" u="sng" dirty="0" smtClean="0"/>
              <a:t> </a:t>
            </a:r>
            <a:r>
              <a:rPr lang="en-US" u="sng" dirty="0" err="1" smtClean="0"/>
              <a:t>mutsuz</a:t>
            </a:r>
            <a:r>
              <a:rPr lang="en-US" u="sng" dirty="0" smtClean="0"/>
              <a:t> </a:t>
            </a:r>
            <a:r>
              <a:rPr lang="en-US" dirty="0" err="1" smtClean="0"/>
              <a:t>görünüyor</a:t>
            </a:r>
            <a:r>
              <a:rPr lang="en-US" dirty="0" smtClean="0"/>
              <a:t>. 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(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Belirteçleri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birbirine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bağlamıştır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.)</a:t>
            </a:r>
            <a:endParaRPr lang="tr-TR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en-US" dirty="0" smtClean="0"/>
              <a:t>Eve </a:t>
            </a:r>
            <a:r>
              <a:rPr lang="en-US" u="sng" dirty="0" err="1" smtClean="0"/>
              <a:t>uğradı</a:t>
            </a:r>
            <a:r>
              <a:rPr lang="en-US" u="sng" dirty="0" smtClean="0"/>
              <a:t> </a:t>
            </a:r>
            <a:r>
              <a:rPr lang="en-US" u="sng" dirty="0" err="1" smtClean="0"/>
              <a:t>ve</a:t>
            </a:r>
            <a:r>
              <a:rPr lang="en-US" u="sng" dirty="0" smtClean="0"/>
              <a:t> </a:t>
            </a:r>
            <a:r>
              <a:rPr lang="en-US" u="sng" dirty="0" err="1" smtClean="0"/>
              <a:t>biraz</a:t>
            </a:r>
            <a:r>
              <a:rPr lang="en-US" u="sng" dirty="0" smtClean="0"/>
              <a:t> </a:t>
            </a:r>
            <a:r>
              <a:rPr lang="en-US" dirty="0" err="1" smtClean="0"/>
              <a:t>eşya</a:t>
            </a:r>
            <a:r>
              <a:rPr lang="en-US" dirty="0" smtClean="0"/>
              <a:t> </a:t>
            </a:r>
            <a:r>
              <a:rPr lang="en-US" dirty="0" err="1" smtClean="0"/>
              <a:t>aldı</a:t>
            </a:r>
            <a:r>
              <a:rPr lang="en-US" dirty="0" smtClean="0"/>
              <a:t>. 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(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Cümleleri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birbirine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bağlamıştır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.)</a:t>
            </a:r>
            <a:endParaRPr lang="tr-TR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endParaRPr lang="tr-TR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</a:t>
            </a:r>
            <a:endParaRPr lang="tr-TR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3 Resim" descr="5091859-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72200" y="188640"/>
            <a:ext cx="2376264" cy="2088232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476672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İle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484784"/>
            <a:ext cx="7467600" cy="4525963"/>
          </a:xfrm>
        </p:spPr>
        <p:txBody>
          <a:bodyPr/>
          <a:lstStyle/>
          <a:p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ÖRNEK;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lang="tr-TR" b="1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err="1" smtClean="0"/>
              <a:t>Lisedeyken</a:t>
            </a:r>
            <a:r>
              <a:rPr lang="en-US" dirty="0" smtClean="0"/>
              <a:t> </a:t>
            </a:r>
            <a:r>
              <a:rPr lang="en-US" dirty="0" err="1" smtClean="0"/>
              <a:t>müzik</a:t>
            </a:r>
            <a:r>
              <a:rPr lang="en-US" dirty="0" smtClean="0"/>
              <a:t> </a:t>
            </a:r>
            <a:r>
              <a:rPr lang="en-US" u="sng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ile</a:t>
            </a:r>
            <a:r>
              <a:rPr lang="en-US" dirty="0" smtClean="0"/>
              <a:t> </a:t>
            </a:r>
            <a:r>
              <a:rPr lang="en-US" dirty="0" err="1" smtClean="0"/>
              <a:t>resim</a:t>
            </a:r>
            <a:r>
              <a:rPr lang="en-US" dirty="0" smtClean="0"/>
              <a:t> en </a:t>
            </a:r>
            <a:r>
              <a:rPr lang="en-US" dirty="0" err="1" smtClean="0"/>
              <a:t>sevdiğim</a:t>
            </a:r>
            <a:r>
              <a:rPr lang="en-US" dirty="0" smtClean="0"/>
              <a:t> </a:t>
            </a:r>
            <a:r>
              <a:rPr lang="en-US" dirty="0" err="1" smtClean="0"/>
              <a:t>dersti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en-US" dirty="0" err="1" smtClean="0"/>
              <a:t>Eylül</a:t>
            </a:r>
            <a:r>
              <a:rPr lang="en-US" dirty="0" smtClean="0"/>
              <a:t> </a:t>
            </a:r>
            <a:r>
              <a:rPr lang="en-US" u="sng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ile</a:t>
            </a:r>
            <a:r>
              <a:rPr lang="en-US" dirty="0" smtClean="0"/>
              <a:t> </a:t>
            </a:r>
            <a:r>
              <a:rPr lang="en-US" dirty="0" err="1" smtClean="0"/>
              <a:t>nisan</a:t>
            </a:r>
            <a:r>
              <a:rPr lang="en-US" dirty="0" smtClean="0"/>
              <a:t> </a:t>
            </a:r>
            <a:r>
              <a:rPr lang="en-US" dirty="0" err="1" smtClean="0"/>
              <a:t>onun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ayların</a:t>
            </a:r>
            <a:r>
              <a:rPr lang="en-US" dirty="0" smtClean="0"/>
              <a:t> en </a:t>
            </a:r>
            <a:r>
              <a:rPr lang="en-US" dirty="0" err="1" smtClean="0"/>
              <a:t>güzeliydi</a:t>
            </a:r>
            <a:r>
              <a:rPr lang="en-US" dirty="0" smtClean="0"/>
              <a:t>.</a:t>
            </a:r>
            <a:endParaRPr lang="tr-TR" dirty="0" smtClean="0"/>
          </a:p>
          <a:p>
            <a:pPr>
              <a:buNone/>
            </a:pPr>
            <a:endParaRPr lang="tr-TR" dirty="0"/>
          </a:p>
        </p:txBody>
      </p:sp>
      <p:pic>
        <p:nvPicPr>
          <p:cNvPr id="4" name="3 Resim" descr="buch004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24128" y="3645024"/>
            <a:ext cx="3200400" cy="321297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Veya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Ya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Ya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Yahut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</a:t>
            </a:r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Veyahut</a:t>
            </a:r>
            <a:endParaRPr lang="tr-TR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 </a:t>
            </a:r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ÖRENK;</a:t>
            </a:r>
          </a:p>
          <a:p>
            <a:r>
              <a:rPr lang="en-US" dirty="0" err="1" smtClean="0"/>
              <a:t>Bugün</a:t>
            </a:r>
            <a:r>
              <a:rPr lang="en-US" dirty="0" smtClean="0"/>
              <a:t> </a:t>
            </a:r>
            <a:r>
              <a:rPr lang="en-US" u="sng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veya</a:t>
            </a:r>
            <a:r>
              <a:rPr lang="en-US" dirty="0" smtClean="0"/>
              <a:t> </a:t>
            </a:r>
            <a:r>
              <a:rPr lang="en-US" dirty="0" err="1" smtClean="0"/>
              <a:t>yarın</a:t>
            </a:r>
            <a:r>
              <a:rPr lang="en-US" dirty="0" smtClean="0"/>
              <a:t> </a:t>
            </a:r>
            <a:r>
              <a:rPr lang="en-US" dirty="0" err="1" smtClean="0"/>
              <a:t>yola</a:t>
            </a:r>
            <a:r>
              <a:rPr lang="en-US" dirty="0" smtClean="0"/>
              <a:t> </a:t>
            </a:r>
            <a:r>
              <a:rPr lang="en-US" dirty="0" err="1" smtClean="0"/>
              <a:t>çıkabiliriz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en-US" dirty="0" err="1" smtClean="0"/>
              <a:t>Misafirimiz</a:t>
            </a:r>
            <a:r>
              <a:rPr lang="en-US" dirty="0" smtClean="0"/>
              <a:t> </a:t>
            </a:r>
            <a:r>
              <a:rPr lang="en-US" dirty="0" err="1" smtClean="0"/>
              <a:t>akşama</a:t>
            </a:r>
            <a:r>
              <a:rPr lang="en-US" dirty="0" smtClean="0"/>
              <a:t> </a:t>
            </a:r>
            <a:r>
              <a:rPr lang="en-US" dirty="0" err="1" smtClean="0"/>
              <a:t>gelir</a:t>
            </a:r>
            <a:r>
              <a:rPr lang="en-US" dirty="0" smtClean="0"/>
              <a:t> </a:t>
            </a:r>
            <a:r>
              <a:rPr lang="en-US" dirty="0" err="1" smtClean="0"/>
              <a:t>diyorsun</a:t>
            </a:r>
            <a:r>
              <a:rPr lang="en-US" dirty="0" smtClean="0"/>
              <a:t> </a:t>
            </a:r>
            <a:r>
              <a:rPr lang="en-US" u="sng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ya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/>
              <a:t>gelmezse</a:t>
            </a:r>
            <a:r>
              <a:rPr lang="en-US" dirty="0" smtClean="0"/>
              <a:t>?</a:t>
            </a:r>
            <a:endParaRPr lang="tr-TR" dirty="0" smtClean="0"/>
          </a:p>
          <a:p>
            <a:r>
              <a:rPr lang="en-US" dirty="0" err="1" smtClean="0"/>
              <a:t>Bizimle</a:t>
            </a:r>
            <a:r>
              <a:rPr lang="en-US" dirty="0" smtClean="0"/>
              <a:t> gel </a:t>
            </a:r>
            <a:r>
              <a:rPr lang="en-US" u="sng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ya</a:t>
            </a:r>
            <a:r>
              <a:rPr lang="en-US" u="sng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u="sng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da</a:t>
            </a:r>
            <a:r>
              <a:rPr lang="tr-TR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dirty="0" err="1" smtClean="0"/>
              <a:t>evde</a:t>
            </a:r>
            <a:r>
              <a:rPr lang="en-US" dirty="0" smtClean="0"/>
              <a:t> </a:t>
            </a:r>
            <a:r>
              <a:rPr lang="en-US" dirty="0" err="1" smtClean="0"/>
              <a:t>kalıp</a:t>
            </a:r>
            <a:r>
              <a:rPr lang="en-US" dirty="0" smtClean="0"/>
              <a:t> </a:t>
            </a:r>
            <a:r>
              <a:rPr lang="en-US" dirty="0" err="1" smtClean="0"/>
              <a:t>ders</a:t>
            </a:r>
            <a:r>
              <a:rPr lang="en-US" dirty="0" smtClean="0"/>
              <a:t> </a:t>
            </a:r>
            <a:r>
              <a:rPr lang="en-US" dirty="0" err="1" smtClean="0"/>
              <a:t>çalış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en-US" dirty="0" err="1" smtClean="0"/>
              <a:t>Tatilde</a:t>
            </a:r>
            <a:r>
              <a:rPr lang="en-US" dirty="0" smtClean="0"/>
              <a:t> </a:t>
            </a:r>
            <a:r>
              <a:rPr lang="en-US" dirty="0" err="1" smtClean="0"/>
              <a:t>kitap</a:t>
            </a:r>
            <a:r>
              <a:rPr lang="en-US" dirty="0" smtClean="0"/>
              <a:t> </a:t>
            </a:r>
            <a:r>
              <a:rPr lang="en-US" dirty="0" err="1" smtClean="0"/>
              <a:t>okurum</a:t>
            </a:r>
            <a:r>
              <a:rPr lang="en-US" dirty="0" smtClean="0"/>
              <a:t> </a:t>
            </a:r>
            <a:r>
              <a:rPr lang="en-US" u="sng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yahut</a:t>
            </a:r>
            <a:r>
              <a:rPr lang="en-US" dirty="0" smtClean="0"/>
              <a:t> </a:t>
            </a:r>
            <a:r>
              <a:rPr lang="en-US" dirty="0" err="1" smtClean="0"/>
              <a:t>geziler</a:t>
            </a:r>
            <a:r>
              <a:rPr lang="en-US" dirty="0" smtClean="0"/>
              <a:t> </a:t>
            </a:r>
            <a:r>
              <a:rPr lang="en-US" dirty="0" err="1" smtClean="0"/>
              <a:t>yaparım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en-US" dirty="0" err="1" smtClean="0"/>
              <a:t>Yarın</a:t>
            </a:r>
            <a:r>
              <a:rPr lang="en-US" dirty="0" smtClean="0"/>
              <a:t> </a:t>
            </a:r>
            <a:r>
              <a:rPr lang="en-US" dirty="0" err="1" smtClean="0"/>
              <a:t>eski</a:t>
            </a:r>
            <a:r>
              <a:rPr lang="en-US" dirty="0" smtClean="0"/>
              <a:t> </a:t>
            </a:r>
            <a:r>
              <a:rPr lang="en-US" dirty="0" err="1" smtClean="0"/>
              <a:t>okuluma</a:t>
            </a:r>
            <a:r>
              <a:rPr lang="en-US" dirty="0" smtClean="0"/>
              <a:t> </a:t>
            </a:r>
            <a:r>
              <a:rPr lang="en-US" u="sng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veyahut</a:t>
            </a:r>
            <a:r>
              <a:rPr lang="en-US" dirty="0" smtClean="0"/>
              <a:t> </a:t>
            </a:r>
            <a:r>
              <a:rPr lang="en-US" dirty="0" err="1" smtClean="0"/>
              <a:t>sinemaya</a:t>
            </a:r>
            <a:r>
              <a:rPr lang="en-US" dirty="0" smtClean="0"/>
              <a:t> </a:t>
            </a:r>
            <a:r>
              <a:rPr lang="en-US" dirty="0" err="1" smtClean="0"/>
              <a:t>giderim</a:t>
            </a:r>
            <a:r>
              <a:rPr lang="en-US" dirty="0" smtClean="0"/>
              <a:t>.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Yalnız</a:t>
            </a:r>
            <a:endParaRPr lang="tr-TR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ÖRNEK;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lang="tr-TR" b="1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err="1" smtClean="0"/>
              <a:t>Çalışkan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çocuk</a:t>
            </a:r>
            <a:r>
              <a:rPr lang="en-US" dirty="0" smtClean="0"/>
              <a:t>; </a:t>
            </a:r>
            <a:r>
              <a:rPr lang="en-US" u="sng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yalnız</a:t>
            </a:r>
            <a:r>
              <a:rPr lang="en-US" dirty="0" smtClean="0"/>
              <a:t> </a:t>
            </a:r>
            <a:r>
              <a:rPr lang="en-US" dirty="0" err="1" smtClean="0"/>
              <a:t>çok</a:t>
            </a:r>
            <a:r>
              <a:rPr lang="en-US" dirty="0" smtClean="0"/>
              <a:t> </a:t>
            </a:r>
            <a:r>
              <a:rPr lang="en-US" dirty="0" err="1" smtClean="0"/>
              <a:t>yaramaz</a:t>
            </a:r>
            <a:r>
              <a:rPr lang="en-US" dirty="0" smtClean="0"/>
              <a:t>. 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(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karşıtlık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)</a:t>
            </a:r>
            <a:endParaRPr lang="tr-TR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en-US" dirty="0" err="1" smtClean="0"/>
              <a:t>Kitabı</a:t>
            </a:r>
            <a:r>
              <a:rPr lang="en-US" dirty="0" smtClean="0"/>
              <a:t> </a:t>
            </a:r>
            <a:r>
              <a:rPr lang="en-US" dirty="0" err="1" smtClean="0"/>
              <a:t>alabilirsin</a:t>
            </a:r>
            <a:r>
              <a:rPr lang="en-US" dirty="0" smtClean="0"/>
              <a:t>; </a:t>
            </a:r>
            <a:r>
              <a:rPr lang="en-US" u="sng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yalnız</a:t>
            </a:r>
            <a:r>
              <a:rPr lang="en-US" dirty="0" smtClean="0"/>
              <a:t> </a:t>
            </a:r>
            <a:r>
              <a:rPr lang="en-US" dirty="0" err="1" smtClean="0"/>
              <a:t>geri</a:t>
            </a:r>
            <a:r>
              <a:rPr lang="en-US" dirty="0" smtClean="0"/>
              <a:t> </a:t>
            </a:r>
            <a:r>
              <a:rPr lang="en-US" dirty="0" err="1" smtClean="0"/>
              <a:t>getireceksin</a:t>
            </a:r>
            <a:r>
              <a:rPr lang="en-US" dirty="0" smtClean="0"/>
              <a:t>. 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(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koşul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)</a:t>
            </a:r>
            <a:endParaRPr lang="tr-TR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endParaRPr lang="tr-TR" dirty="0"/>
          </a:p>
        </p:txBody>
      </p:sp>
      <p:pic>
        <p:nvPicPr>
          <p:cNvPr id="4" name="3 Resim" descr="gif_anime_etudiant_lecture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20072" y="3861048"/>
            <a:ext cx="2857500" cy="2714625"/>
          </a:xfrm>
          <a:prstGeom prst="rect">
            <a:avLst/>
          </a:prstGeom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Ancak</a:t>
            </a:r>
            <a:endParaRPr lang="tr-TR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ÖRENEK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</a:t>
            </a:r>
          </a:p>
          <a:p>
            <a:r>
              <a:rPr lang="en-US" dirty="0" err="1" smtClean="0"/>
              <a:t>Seni</a:t>
            </a:r>
            <a:r>
              <a:rPr lang="en-US" dirty="0" smtClean="0"/>
              <a:t> </a:t>
            </a:r>
            <a:r>
              <a:rPr lang="en-US" dirty="0" err="1" smtClean="0"/>
              <a:t>dün</a:t>
            </a:r>
            <a:r>
              <a:rPr lang="en-US" dirty="0" smtClean="0"/>
              <a:t> </a:t>
            </a:r>
            <a:r>
              <a:rPr lang="en-US" dirty="0" err="1" smtClean="0"/>
              <a:t>aradım</a:t>
            </a:r>
            <a:r>
              <a:rPr lang="en-US" dirty="0" smtClean="0"/>
              <a:t>; </a:t>
            </a:r>
            <a:r>
              <a:rPr lang="en-US" u="sng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ancak</a:t>
            </a:r>
            <a:r>
              <a:rPr lang="en-US" dirty="0" smtClean="0"/>
              <a:t> </a:t>
            </a:r>
            <a:r>
              <a:rPr lang="en-US" dirty="0" err="1" smtClean="0"/>
              <a:t>sana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türlü</a:t>
            </a:r>
            <a:r>
              <a:rPr lang="en-US" dirty="0" smtClean="0"/>
              <a:t> </a:t>
            </a:r>
            <a:r>
              <a:rPr lang="en-US" dirty="0" err="1" smtClean="0"/>
              <a:t>ulaşamadım</a:t>
            </a:r>
            <a:r>
              <a:rPr lang="en-US" dirty="0" smtClean="0"/>
              <a:t>. 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(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karşıtlık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)</a:t>
            </a:r>
            <a:endParaRPr lang="tr-TR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en-US" dirty="0" err="1" smtClean="0"/>
              <a:t>Maça</a:t>
            </a:r>
            <a:r>
              <a:rPr lang="en-US" dirty="0" smtClean="0"/>
              <a:t> </a:t>
            </a:r>
            <a:r>
              <a:rPr lang="en-US" dirty="0" err="1" smtClean="0"/>
              <a:t>gidebilirsin</a:t>
            </a:r>
            <a:r>
              <a:rPr lang="en-US" dirty="0" smtClean="0"/>
              <a:t>; </a:t>
            </a:r>
            <a:r>
              <a:rPr lang="en-US" u="sng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ancak</a:t>
            </a:r>
            <a:r>
              <a:rPr lang="en-US" dirty="0" smtClean="0"/>
              <a:t> eve </a:t>
            </a:r>
            <a:r>
              <a:rPr lang="en-US" dirty="0" err="1" smtClean="0"/>
              <a:t>erken</a:t>
            </a:r>
            <a:r>
              <a:rPr lang="en-US" dirty="0" smtClean="0"/>
              <a:t> </a:t>
            </a:r>
            <a:r>
              <a:rPr lang="en-US" dirty="0" err="1" smtClean="0"/>
              <a:t>dön</a:t>
            </a:r>
            <a:r>
              <a:rPr lang="en-US" dirty="0" smtClean="0"/>
              <a:t>. 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(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koşul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)</a:t>
            </a:r>
            <a:endParaRPr lang="tr-TR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pPr>
              <a:buNone/>
            </a:pPr>
            <a:endParaRPr lang="tr-TR" dirty="0"/>
          </a:p>
        </p:txBody>
      </p:sp>
      <p:pic>
        <p:nvPicPr>
          <p:cNvPr id="4" name="3 Resim" descr="hareketli20avatarlar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48064" y="3717032"/>
            <a:ext cx="2880320" cy="2924175"/>
          </a:xfrm>
          <a:prstGeom prst="rect">
            <a:avLst/>
          </a:prstGeom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Resim" descr="exclamation-point-64050_640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72200" y="188640"/>
            <a:ext cx="2183904" cy="2088233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Ama</a:t>
            </a:r>
            <a:endParaRPr lang="tr-TR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ÖRNEK;</a:t>
            </a: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</a:t>
            </a:r>
            <a:endParaRPr lang="tr-TR" b="1" dirty="0" smtClean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dirty="0" err="1" smtClean="0"/>
              <a:t>Çok</a:t>
            </a:r>
            <a:r>
              <a:rPr lang="en-US" dirty="0" smtClean="0"/>
              <a:t> </a:t>
            </a:r>
            <a:r>
              <a:rPr lang="en-US" dirty="0" err="1" smtClean="0"/>
              <a:t>uğraştık</a:t>
            </a:r>
            <a:r>
              <a:rPr lang="en-US" dirty="0" smtClean="0"/>
              <a:t>; </a:t>
            </a:r>
            <a:r>
              <a:rPr lang="en-US" u="sng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ama</a:t>
            </a:r>
            <a:r>
              <a:rPr lang="en-US" dirty="0" smtClean="0"/>
              <a:t> </a:t>
            </a:r>
            <a:r>
              <a:rPr lang="en-US" dirty="0" err="1" smtClean="0"/>
              <a:t>onu</a:t>
            </a:r>
            <a:r>
              <a:rPr lang="en-US" dirty="0" smtClean="0"/>
              <a:t> </a:t>
            </a:r>
            <a:r>
              <a:rPr lang="en-US" dirty="0" err="1" smtClean="0"/>
              <a:t>ikna</a:t>
            </a:r>
            <a:r>
              <a:rPr lang="en-US" dirty="0" smtClean="0"/>
              <a:t> </a:t>
            </a:r>
            <a:r>
              <a:rPr lang="en-US" dirty="0" err="1" smtClean="0"/>
              <a:t>edemedik</a:t>
            </a:r>
            <a:r>
              <a:rPr lang="en-US" dirty="0" smtClean="0"/>
              <a:t>. 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(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karşıtlık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)</a:t>
            </a:r>
            <a:endParaRPr lang="tr-TR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en-US" dirty="0" err="1" smtClean="0"/>
              <a:t>Müzik</a:t>
            </a:r>
            <a:r>
              <a:rPr lang="en-US" dirty="0" smtClean="0"/>
              <a:t> </a:t>
            </a:r>
            <a:r>
              <a:rPr lang="en-US" dirty="0" err="1" smtClean="0"/>
              <a:t>dinle</a:t>
            </a:r>
            <a:r>
              <a:rPr lang="en-US" dirty="0" smtClean="0"/>
              <a:t>; </a:t>
            </a:r>
            <a:r>
              <a:rPr lang="en-US" u="sng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ama</a:t>
            </a:r>
            <a:r>
              <a:rPr lang="en-US" dirty="0" smtClean="0"/>
              <a:t> </a:t>
            </a:r>
            <a:r>
              <a:rPr lang="en-US" dirty="0" err="1" smtClean="0"/>
              <a:t>yüksek</a:t>
            </a:r>
            <a:r>
              <a:rPr lang="en-US" dirty="0" smtClean="0"/>
              <a:t> </a:t>
            </a:r>
            <a:r>
              <a:rPr lang="en-US" dirty="0" err="1" smtClean="0"/>
              <a:t>sesle</a:t>
            </a:r>
            <a:r>
              <a:rPr lang="en-US" dirty="0" smtClean="0"/>
              <a:t> </a:t>
            </a:r>
            <a:r>
              <a:rPr lang="en-US" dirty="0" err="1" smtClean="0"/>
              <a:t>değil</a:t>
            </a:r>
            <a:r>
              <a:rPr lang="en-US" dirty="0" smtClean="0"/>
              <a:t>. 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(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koşul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)</a:t>
            </a:r>
            <a:endParaRPr lang="tr-TR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en-US" dirty="0" err="1" smtClean="0"/>
              <a:t>Şirin</a:t>
            </a:r>
            <a:r>
              <a:rPr lang="en-US" dirty="0" smtClean="0"/>
              <a:t> </a:t>
            </a:r>
            <a:r>
              <a:rPr lang="en-US" u="sng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ama</a:t>
            </a:r>
            <a:r>
              <a:rPr lang="en-US" dirty="0" smtClean="0"/>
              <a:t> </a:t>
            </a:r>
            <a:r>
              <a:rPr lang="en-US" dirty="0" err="1" smtClean="0"/>
              <a:t>çok</a:t>
            </a:r>
            <a:r>
              <a:rPr lang="en-US" dirty="0" smtClean="0"/>
              <a:t> </a:t>
            </a:r>
            <a:r>
              <a:rPr lang="en-US" dirty="0" err="1" smtClean="0"/>
              <a:t>şirin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ilçeydi</a:t>
            </a:r>
            <a:r>
              <a:rPr lang="en-US" dirty="0" smtClean="0"/>
              <a:t> </a:t>
            </a:r>
            <a:r>
              <a:rPr lang="en-US" dirty="0" err="1" smtClean="0"/>
              <a:t>burası</a:t>
            </a:r>
            <a:r>
              <a:rPr lang="en-US" dirty="0" smtClean="0"/>
              <a:t>. 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(</a:t>
            </a:r>
            <a:r>
              <a:rPr lang="en-US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pekiştirme</a:t>
            </a:r>
            <a:r>
              <a:rPr lang="en-US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)</a:t>
            </a:r>
            <a:endParaRPr lang="tr-TR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endParaRPr lang="tr-TR" dirty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knik">
  <a:themeElements>
    <a:clrScheme name="Teknik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knik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knik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64</TotalTime>
  <Words>242</Words>
  <Application>Microsoft Office PowerPoint</Application>
  <PresentationFormat>Ekran Gösterisi (4:3)</PresentationFormat>
  <Paragraphs>74</Paragraphs>
  <Slides>16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16</vt:i4>
      </vt:variant>
    </vt:vector>
  </HeadingPairs>
  <TitlesOfParts>
    <vt:vector size="17" baseType="lpstr">
      <vt:lpstr>Teknik</vt:lpstr>
      <vt:lpstr>BAĞLAÇ</vt:lpstr>
      <vt:lpstr>BAĞLAÇ</vt:lpstr>
      <vt:lpstr>...</vt:lpstr>
      <vt:lpstr>Ve</vt:lpstr>
      <vt:lpstr>İle </vt:lpstr>
      <vt:lpstr>Veya, Ya, Ya da, Yahut, Veyahut</vt:lpstr>
      <vt:lpstr>Yalnız</vt:lpstr>
      <vt:lpstr>Ancak</vt:lpstr>
      <vt:lpstr>Ama</vt:lpstr>
      <vt:lpstr>Fakat, Lakin, Ne var ki</vt:lpstr>
      <vt:lpstr>Ki </vt:lpstr>
      <vt:lpstr>NOT</vt:lpstr>
      <vt:lpstr>ÖRNEK:</vt:lpstr>
      <vt:lpstr>Bile, Dahi</vt:lpstr>
      <vt:lpstr>De</vt:lpstr>
      <vt:lpstr>NURSENA MUTLU 10-C /55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BAĞLAÇ</dc:title>
  <dc:creator>casper</dc:creator>
  <cp:lastModifiedBy>casper</cp:lastModifiedBy>
  <cp:revision>9</cp:revision>
  <dcterms:created xsi:type="dcterms:W3CDTF">2016-04-08T14:45:57Z</dcterms:created>
  <dcterms:modified xsi:type="dcterms:W3CDTF">2016-04-17T14:08:13Z</dcterms:modified>
</cp:coreProperties>
</file>