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DADDBAA3-C199-4DED-A89C-C1B69DD73219}" type="datetimeFigureOut">
              <a:rPr lang="tr-TR" smtClean="0"/>
              <a:t>14.12.2015</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35797E3-569F-400D-8D74-21167D44832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ADDBAA3-C199-4DED-A89C-C1B69DD73219}" type="datetimeFigureOut">
              <a:rPr lang="tr-TR" smtClean="0"/>
              <a:t>14.12.2015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5797E3-569F-400D-8D74-21167D44832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ADDBAA3-C199-4DED-A89C-C1B69DD73219}" type="datetimeFigureOut">
              <a:rPr lang="tr-TR" smtClean="0"/>
              <a:t>14.12.2015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5797E3-569F-400D-8D74-21167D44832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DADDBAA3-C199-4DED-A89C-C1B69DD73219}" type="datetimeFigureOut">
              <a:rPr lang="tr-TR" smtClean="0"/>
              <a:t>14.12.2015</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035797E3-569F-400D-8D74-21167D44832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DADDBAA3-C199-4DED-A89C-C1B69DD73219}" type="datetimeFigureOut">
              <a:rPr lang="tr-TR" smtClean="0"/>
              <a:t>14.12.2015</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035797E3-569F-400D-8D74-21167D448321}"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DADDBAA3-C199-4DED-A89C-C1B69DD73219}" type="datetimeFigureOut">
              <a:rPr lang="tr-TR" smtClean="0"/>
              <a:t>14.12.2015</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035797E3-569F-400D-8D74-21167D44832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DADDBAA3-C199-4DED-A89C-C1B69DD73219}" type="datetimeFigureOut">
              <a:rPr lang="tr-TR" smtClean="0"/>
              <a:t>14.12.2015</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035797E3-569F-400D-8D74-21167D44832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DADDBAA3-C199-4DED-A89C-C1B69DD73219}" type="datetimeFigureOut">
              <a:rPr lang="tr-TR" smtClean="0"/>
              <a:t>14.12.2015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35797E3-569F-400D-8D74-21167D44832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DADDBAA3-C199-4DED-A89C-C1B69DD73219}" type="datetimeFigureOut">
              <a:rPr lang="tr-TR" smtClean="0"/>
              <a:t>14.12.2015</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035797E3-569F-400D-8D74-21167D44832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DADDBAA3-C199-4DED-A89C-C1B69DD73219}" type="datetimeFigureOut">
              <a:rPr lang="tr-TR" smtClean="0"/>
              <a:t>14.12.2015</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035797E3-569F-400D-8D74-21167D44832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DADDBAA3-C199-4DED-A89C-C1B69DD73219}" type="datetimeFigureOut">
              <a:rPr lang="tr-TR" smtClean="0"/>
              <a:t>14.12.2015</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035797E3-569F-400D-8D74-21167D44832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ADDBAA3-C199-4DED-A89C-C1B69DD73219}" type="datetimeFigureOut">
              <a:rPr lang="tr-TR" smtClean="0"/>
              <a:t>14.12.2015</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35797E3-569F-400D-8D74-21167D448321}"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AŞIK VEYSEL ŞATIROĞLU</a:t>
            </a:r>
            <a:br>
              <a:rPr lang="tr-TR" dirty="0" smtClean="0"/>
            </a:br>
            <a:endParaRPr lang="tr-TR" dirty="0"/>
          </a:p>
        </p:txBody>
      </p:sp>
      <p:sp>
        <p:nvSpPr>
          <p:cNvPr id="3" name="Alt Başlık 2"/>
          <p:cNvSpPr>
            <a:spLocks noGrp="1"/>
          </p:cNvSpPr>
          <p:nvPr>
            <p:ph type="subTitle" idx="1"/>
          </p:nvPr>
        </p:nvSpPr>
        <p:spPr/>
        <p:txBody>
          <a:bodyPr/>
          <a:lstStyle/>
          <a:p>
            <a:r>
              <a:rPr lang="tr-TR" dirty="0" smtClean="0"/>
              <a:t>1894-1973</a:t>
            </a:r>
            <a:endParaRPr lang="tr-TR" dirty="0"/>
          </a:p>
        </p:txBody>
      </p:sp>
    </p:spTree>
    <p:extLst>
      <p:ext uri="{BB962C8B-B14F-4D97-AF65-F5344CB8AC3E}">
        <p14:creationId xmlns:p14="http://schemas.microsoft.com/office/powerpoint/2010/main" val="315052268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YAŞAMI</a:t>
            </a:r>
            <a:endParaRPr lang="tr-TR" dirty="0"/>
          </a:p>
        </p:txBody>
      </p:sp>
      <p:sp>
        <p:nvSpPr>
          <p:cNvPr id="2" name="İçerik Yer Tutucusu 1"/>
          <p:cNvSpPr>
            <a:spLocks noGrp="1"/>
          </p:cNvSpPr>
          <p:nvPr>
            <p:ph idx="1"/>
          </p:nvPr>
        </p:nvSpPr>
        <p:spPr>
          <a:xfrm>
            <a:off x="755576" y="2276872"/>
            <a:ext cx="7745505" cy="3877815"/>
          </a:xfrm>
        </p:spPr>
        <p:txBody>
          <a:bodyPr>
            <a:normAutofit fontScale="92500" lnSpcReduction="20000"/>
          </a:bodyPr>
          <a:lstStyle/>
          <a:p>
            <a:pPr marL="0" indent="0">
              <a:buNone/>
            </a:pPr>
            <a:r>
              <a:rPr lang="tr-TR" dirty="0" smtClean="0"/>
              <a:t>Türk halk ozanı, Avşar boyunun Şatırlı  obasına mensuptur.</a:t>
            </a:r>
          </a:p>
          <a:p>
            <a:pPr marL="0" indent="0">
              <a:buNone/>
            </a:pPr>
            <a:r>
              <a:rPr lang="tr-TR" dirty="0" smtClean="0"/>
              <a:t>Aşık Veysel Şatıroğlu, 1894 yılında Sivas’ın Sarkışla köyünde dünya’ya geldi.Annesi Gülizar babası «Karaca» lakaplı Ahmet adında bir çiftçiydi.Veysel’in iki kız kardeşi, yörede yaygınlaşan çiçek hastalığına yakalanarak yaşamlarını yitirdi. Ardından Veysel de  yedi yaşında aynı hastalıktan dolayı iki gözünü de kaybetti.</a:t>
            </a:r>
            <a:endParaRPr lang="tr-TR" dirty="0"/>
          </a:p>
        </p:txBody>
      </p:sp>
    </p:spTree>
    <p:extLst>
      <p:ext uri="{BB962C8B-B14F-4D97-AF65-F5344CB8AC3E}">
        <p14:creationId xmlns:p14="http://schemas.microsoft.com/office/powerpoint/2010/main" val="3240006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SAZI</a:t>
            </a:r>
            <a:endParaRPr lang="tr-TR" dirty="0"/>
          </a:p>
        </p:txBody>
      </p:sp>
      <p:sp>
        <p:nvSpPr>
          <p:cNvPr id="2" name="İçerik Yer Tutucusu 1"/>
          <p:cNvSpPr>
            <a:spLocks noGrp="1"/>
          </p:cNvSpPr>
          <p:nvPr>
            <p:ph idx="1"/>
          </p:nvPr>
        </p:nvSpPr>
        <p:spPr/>
        <p:txBody>
          <a:bodyPr/>
          <a:lstStyle/>
          <a:p>
            <a:r>
              <a:rPr lang="tr-TR" dirty="0" smtClean="0"/>
              <a:t>Babasının, Aşık Veysel’e oyalanması için aldığı sazla önce başka ozanların türkülerini çalmaya başladı. 1933 yılında tanıştığı Ahmet Kutsi Tecer’in teşvikleriyle  kendi sözlerini yazıp söylemeye başladı.</a:t>
            </a:r>
            <a:endParaRPr lang="tr-TR" dirty="0"/>
          </a:p>
        </p:txBody>
      </p:sp>
    </p:spTree>
    <p:extLst>
      <p:ext uri="{BB962C8B-B14F-4D97-AF65-F5344CB8AC3E}">
        <p14:creationId xmlns:p14="http://schemas.microsoft.com/office/powerpoint/2010/main" val="2944854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AŞIK VEYSEL ŞATIROĞLU</a:t>
            </a:r>
            <a:endParaRPr lang="tr-TR" dirty="0"/>
          </a:p>
        </p:txBody>
      </p:sp>
      <p:sp>
        <p:nvSpPr>
          <p:cNvPr id="3" name="İçerik Yer Tutucusu 2"/>
          <p:cNvSpPr>
            <a:spLocks noGrp="1"/>
          </p:cNvSpPr>
          <p:nvPr>
            <p:ph idx="1"/>
          </p:nvPr>
        </p:nvSpPr>
        <p:spPr/>
        <p:txBody>
          <a:bodyPr>
            <a:normAutofit lnSpcReduction="10000"/>
          </a:bodyPr>
          <a:lstStyle/>
          <a:p>
            <a:r>
              <a:rPr lang="tr-TR" dirty="0" smtClean="0"/>
              <a:t>Aşık geleneğinin son büyük temsilcilerinden  olan Aşık Veysel, bir dönem yurdu dolaşarak Köy Entitülerinde  saz hocalığı yaptı. 1965 yılında özel kanunla maaş bağlandı. 1970’li  yıllarda Hümeyra,  Fikret Kızılok, Esin Afşar gibi bazı müzisyenler Aşık Veysel’in  deyişlerini  düzenleyerek  yaygınlaşmasını sağladı.Sarkışla’da  her yıl adına şenlikler yapılır.</a:t>
            </a:r>
            <a:endParaRPr lang="tr-TR" dirty="0"/>
          </a:p>
        </p:txBody>
      </p:sp>
    </p:spTree>
    <p:extLst>
      <p:ext uri="{BB962C8B-B14F-4D97-AF65-F5344CB8AC3E}">
        <p14:creationId xmlns:p14="http://schemas.microsoft.com/office/powerpoint/2010/main" val="1775760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ESERLERİ HAKKINDA</a:t>
            </a:r>
            <a:endParaRPr lang="tr-TR" dirty="0"/>
          </a:p>
        </p:txBody>
      </p:sp>
      <p:sp>
        <p:nvSpPr>
          <p:cNvPr id="3" name="İçerik Yer Tutucusu 2"/>
          <p:cNvSpPr>
            <a:spLocks noGrp="1"/>
          </p:cNvSpPr>
          <p:nvPr>
            <p:ph idx="1"/>
          </p:nvPr>
        </p:nvSpPr>
        <p:spPr/>
        <p:txBody>
          <a:bodyPr/>
          <a:lstStyle/>
          <a:p>
            <a:r>
              <a:rPr lang="tr-TR" dirty="0" smtClean="0"/>
              <a:t>Eserlerinde Türkçe’si yalındır. Dili ustalıkla kullanır. Yaşama  sevinciyle hüzün, iyimserlikle umutsuzluk, şiirlerinde iç içeydi.</a:t>
            </a:r>
          </a:p>
          <a:p>
            <a:r>
              <a:rPr lang="tr-TR" dirty="0" smtClean="0"/>
              <a:t>Doğa toplumsal olaylar, din ve  siyasete ince eleştiriler yönelttiği şiirleri de vardır.</a:t>
            </a:r>
          </a:p>
          <a:p>
            <a:r>
              <a:rPr lang="tr-TR" dirty="0" smtClean="0"/>
              <a:t>1973 yılında akciğer  kanseri sonucunda vefat etti.</a:t>
            </a:r>
          </a:p>
        </p:txBody>
      </p:sp>
    </p:spTree>
    <p:extLst>
      <p:ext uri="{BB962C8B-B14F-4D97-AF65-F5344CB8AC3E}">
        <p14:creationId xmlns:p14="http://schemas.microsoft.com/office/powerpoint/2010/main" val="1766932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ESERLERİ</a:t>
            </a:r>
            <a:endParaRPr lang="tr-TR" dirty="0"/>
          </a:p>
        </p:txBody>
      </p:sp>
      <p:sp>
        <p:nvSpPr>
          <p:cNvPr id="3" name="İçerik Yer Tutucusu 2"/>
          <p:cNvSpPr>
            <a:spLocks noGrp="1"/>
          </p:cNvSpPr>
          <p:nvPr>
            <p:ph idx="1"/>
          </p:nvPr>
        </p:nvSpPr>
        <p:spPr/>
        <p:txBody>
          <a:bodyPr>
            <a:normAutofit lnSpcReduction="10000"/>
          </a:bodyPr>
          <a:lstStyle/>
          <a:p>
            <a:r>
              <a:rPr lang="tr-TR" dirty="0" smtClean="0"/>
              <a:t>Anlatamam Derdimi</a:t>
            </a:r>
          </a:p>
          <a:p>
            <a:r>
              <a:rPr lang="tr-TR" dirty="0" smtClean="0"/>
              <a:t>Beni Hor Görme</a:t>
            </a:r>
          </a:p>
          <a:p>
            <a:r>
              <a:rPr lang="tr-TR" dirty="0" smtClean="0"/>
              <a:t>Dost Yolunda </a:t>
            </a:r>
          </a:p>
          <a:p>
            <a:r>
              <a:rPr lang="tr-TR" dirty="0" smtClean="0"/>
              <a:t>Dostlar Beni Hatırlasın</a:t>
            </a:r>
          </a:p>
          <a:p>
            <a:r>
              <a:rPr lang="tr-TR" dirty="0" smtClean="0"/>
              <a:t>Gel Ey Aşık</a:t>
            </a:r>
          </a:p>
          <a:p>
            <a:r>
              <a:rPr lang="tr-TR" dirty="0" smtClean="0"/>
              <a:t>Güzelliğin On Para Etmez</a:t>
            </a:r>
          </a:p>
          <a:p>
            <a:r>
              <a:rPr lang="tr-TR" dirty="0" smtClean="0"/>
              <a:t>Kahpe Felek</a:t>
            </a:r>
          </a:p>
          <a:p>
            <a:r>
              <a:rPr lang="tr-TR" dirty="0" smtClean="0"/>
              <a:t>Kara Toprak</a:t>
            </a:r>
          </a:p>
          <a:p>
            <a:r>
              <a:rPr lang="tr-TR" dirty="0" smtClean="0"/>
              <a:t>Uzun İnce Bir Yoldayım</a:t>
            </a:r>
          </a:p>
        </p:txBody>
      </p:sp>
    </p:spTree>
    <p:extLst>
      <p:ext uri="{BB962C8B-B14F-4D97-AF65-F5344CB8AC3E}">
        <p14:creationId xmlns:p14="http://schemas.microsoft.com/office/powerpoint/2010/main" val="3473437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SÖZLERİ</a:t>
            </a:r>
            <a:endParaRPr lang="tr-TR" dirty="0"/>
          </a:p>
        </p:txBody>
      </p:sp>
      <p:sp>
        <p:nvSpPr>
          <p:cNvPr id="3" name="İçerik Yer Tutucusu 2"/>
          <p:cNvSpPr>
            <a:spLocks noGrp="1"/>
          </p:cNvSpPr>
          <p:nvPr>
            <p:ph idx="1"/>
          </p:nvPr>
        </p:nvSpPr>
        <p:spPr/>
        <p:txBody>
          <a:bodyPr/>
          <a:lstStyle/>
          <a:p>
            <a:r>
              <a:rPr lang="tr-TR" dirty="0" smtClean="0"/>
              <a:t>Derdim yüreğimde,Eller ne bilsin.</a:t>
            </a:r>
          </a:p>
          <a:p>
            <a:r>
              <a:rPr lang="tr-TR" dirty="0" smtClean="0"/>
              <a:t>Seni dinlemeyen kulağın,diline de güvenme.</a:t>
            </a:r>
          </a:p>
          <a:p>
            <a:r>
              <a:rPr lang="tr-TR" dirty="0" smtClean="0"/>
              <a:t>Tüm dünya insanlarının  içinde, sana  tanıdığım  ayrıcalıktır.</a:t>
            </a:r>
          </a:p>
          <a:p>
            <a:r>
              <a:rPr lang="tr-TR" dirty="0" smtClean="0"/>
              <a:t>Her ferdin hakkı var, bizimdir vatan. Babamız, dedemiz döktüler al kan.</a:t>
            </a:r>
            <a:endParaRPr lang="tr-TR" dirty="0"/>
          </a:p>
        </p:txBody>
      </p:sp>
    </p:spTree>
    <p:extLst>
      <p:ext uri="{BB962C8B-B14F-4D97-AF65-F5344CB8AC3E}">
        <p14:creationId xmlns:p14="http://schemas.microsoft.com/office/powerpoint/2010/main" val="1464475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DOSTLAR BENİ HATIRLASIN</a:t>
            </a:r>
            <a:endParaRPr lang="tr-TR" dirty="0"/>
          </a:p>
        </p:txBody>
      </p:sp>
      <p:sp>
        <p:nvSpPr>
          <p:cNvPr id="3" name="İçerik Yer Tutucusu 2"/>
          <p:cNvSpPr>
            <a:spLocks noGrp="1"/>
          </p:cNvSpPr>
          <p:nvPr>
            <p:ph idx="1"/>
          </p:nvPr>
        </p:nvSpPr>
        <p:spPr/>
        <p:txBody>
          <a:bodyPr/>
          <a:lstStyle/>
          <a:p>
            <a:pPr marL="64008" indent="0">
              <a:buNone/>
            </a:pPr>
            <a:r>
              <a:rPr lang="tr-TR" dirty="0" smtClean="0"/>
              <a:t>Can kafeste durmaz uçar </a:t>
            </a:r>
          </a:p>
          <a:p>
            <a:pPr marL="64008" indent="0">
              <a:buNone/>
            </a:pPr>
            <a:r>
              <a:rPr lang="tr-TR" dirty="0" smtClean="0"/>
              <a:t>Dünya bir han,</a:t>
            </a:r>
          </a:p>
          <a:p>
            <a:pPr marL="64008" indent="0">
              <a:buNone/>
            </a:pPr>
            <a:r>
              <a:rPr lang="tr-TR" dirty="0" smtClean="0"/>
              <a:t>Konan  göçer</a:t>
            </a:r>
          </a:p>
          <a:p>
            <a:pPr marL="64008" indent="0">
              <a:buNone/>
            </a:pPr>
            <a:r>
              <a:rPr lang="tr-TR" dirty="0" smtClean="0"/>
              <a:t>Ay dolanır yıllar geçer </a:t>
            </a:r>
          </a:p>
          <a:p>
            <a:pPr marL="64008" indent="0">
              <a:buNone/>
            </a:pPr>
            <a:r>
              <a:rPr lang="tr-TR" dirty="0" smtClean="0"/>
              <a:t>Dostlar beni hatırlasın.</a:t>
            </a:r>
          </a:p>
        </p:txBody>
      </p:sp>
    </p:spTree>
    <p:extLst>
      <p:ext uri="{BB962C8B-B14F-4D97-AF65-F5344CB8AC3E}">
        <p14:creationId xmlns:p14="http://schemas.microsoft.com/office/powerpoint/2010/main" val="19923605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61</TotalTime>
  <Words>269</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Canlı</vt:lpstr>
      <vt:lpstr>AŞIK VEYSEL ŞATIROĞLU </vt:lpstr>
      <vt:lpstr>YAŞAMI</vt:lpstr>
      <vt:lpstr>SAZI</vt:lpstr>
      <vt:lpstr>AŞIK VEYSEL ŞATIROĞLU</vt:lpstr>
      <vt:lpstr>ESERLERİ HAKKINDA</vt:lpstr>
      <vt:lpstr>ESERLERİ</vt:lpstr>
      <vt:lpstr>SÖZLERİ</vt:lpstr>
      <vt:lpstr>DOSTLAR BENİ HATIRLASIN</vt:lpstr>
    </vt:vector>
  </TitlesOfParts>
  <Company>-=[By 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AŞIK VEYSEL ŞATIROĞLU</dc:title>
  <dc:creator>Toshiba</dc:creator>
  <cp:lastModifiedBy>Toshiba</cp:lastModifiedBy>
  <cp:revision>5</cp:revision>
  <dcterms:created xsi:type="dcterms:W3CDTF">2015-12-14T20:03:41Z</dcterms:created>
  <dcterms:modified xsi:type="dcterms:W3CDTF">2015-12-14T21:05:37Z</dcterms:modified>
</cp:coreProperties>
</file>