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split orient="vert" dir="in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plit orient="vert" dir="in"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64371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sz="2500" dirty="0" smtClean="0"/>
              <a:t>    </a:t>
            </a:r>
            <a:r>
              <a:rPr lang="tr-TR" sz="2500" dirty="0" smtClean="0"/>
              <a:t>       </a:t>
            </a:r>
            <a:r>
              <a:rPr lang="tr-TR" sz="2500" b="1" dirty="0" smtClean="0"/>
              <a:t>Garipçiler </a:t>
            </a:r>
            <a:r>
              <a:rPr lang="tr-TR" sz="2500" b="1" dirty="0" smtClean="0"/>
              <a:t>(1. </a:t>
            </a:r>
            <a:r>
              <a:rPr lang="tr-TR" sz="2500" b="1" dirty="0" err="1" smtClean="0"/>
              <a:t>Yeniçiler</a:t>
            </a:r>
            <a:r>
              <a:rPr lang="tr-TR" sz="2500" b="1" dirty="0" smtClean="0"/>
              <a:t>) </a:t>
            </a:r>
            <a:endParaRPr lang="tr-TR" sz="2500" b="1" dirty="0" smtClean="0"/>
          </a:p>
          <a:p>
            <a:pPr algn="l"/>
            <a:endParaRPr lang="tr-TR" sz="2500" b="1" dirty="0" smtClean="0"/>
          </a:p>
          <a:p>
            <a:pPr algn="l"/>
            <a:r>
              <a:rPr lang="tr-TR" sz="2500" b="1" dirty="0" smtClean="0"/>
              <a:t> 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Geleneksel şiir anlayışına tepki olarak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doğdu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Garip atıl kitapta görüşlerini ortaya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koymuştur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Şiirde her kurala karşı çıkmışlardır. Şiirin belli bir kalıba sokulamayacağını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savunurlar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Garip hareketinde basitlik ön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plandadır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Şiirde uyak ve dörtlüğü gereksiz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görmüşlerdir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Şiirde söz sanatlarına karşı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çıkmışlar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Mecazlı söyleyişlere, süse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karşıdırlar</a:t>
            </a:r>
          </a:p>
          <a:p>
            <a:pPr algn="l"/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Halktan kişiler ön planda</a:t>
            </a:r>
          </a:p>
          <a:p>
            <a:pPr algn="l"/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tr-TR" sz="4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ESERLERİ</a:t>
            </a:r>
          </a:p>
          <a:p>
            <a:endParaRPr lang="tr-TR" sz="45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sz="4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Şiir</a:t>
            </a:r>
          </a:p>
          <a:p>
            <a:endParaRPr lang="tr-TR" sz="45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Garip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Yaşayıp Ölmek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Aşk ve Avarelik üzerine Şiirler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Karga ile Tilki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Aşk Merdiveni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Perçemli Sokak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Çobanlı Şiirler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Bin </a:t>
            </a:r>
            <a:r>
              <a:rPr lang="tr-TR" sz="4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Cigara</a:t>
            </a:r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İçimi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Denize Doğru Konuşma</a:t>
            </a:r>
          </a:p>
          <a:p>
            <a:r>
              <a:rPr lang="tr-TR" sz="4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Koca Bir Yaz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Oyun</a:t>
            </a:r>
          </a:p>
          <a:p>
            <a:endParaRPr lang="tr-T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Kadınlar Arasında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 Takım İnsanlar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Atlar ve Filler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Çil Horoz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Oyun içinde Oyun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Yağmur Sıkıntısı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Roman</a:t>
            </a:r>
          </a:p>
          <a:p>
            <a:endParaRPr lang="tr-T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 Kadın Penceresinden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Boy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Lear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Danaburnu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Yeni sözcükler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kullanmışlar</a:t>
            </a:r>
          </a:p>
          <a:p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Yaşama sevinçleri şiire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yansımıştır</a:t>
            </a:r>
          </a:p>
          <a:p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Bütün güzelliğe önem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verdiler</a:t>
            </a:r>
          </a:p>
          <a:p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Sürrealizm akımından biraz </a:t>
            </a:r>
            <a:r>
              <a:rPr lang="tr-TR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olsada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etkilendiler</a:t>
            </a:r>
          </a:p>
          <a:p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42910" y="4071942"/>
            <a:ext cx="550069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Önemli </a:t>
            </a:r>
            <a:r>
              <a:rPr lang="tr-TR" sz="2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Sanatçıları</a:t>
            </a:r>
            <a:endParaRPr lang="tr-TR" sz="25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Orhan Veli Kanık</a:t>
            </a:r>
          </a:p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Melih Cevdet Anday</a:t>
            </a:r>
          </a:p>
          <a:p>
            <a:r>
              <a:rPr lang="tr-TR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Oktay Rıfat Horozcu</a:t>
            </a:r>
          </a:p>
          <a:p>
            <a:r>
              <a:rPr lang="tr-TR" b="1" dirty="0" smtClean="0"/>
              <a:t> </a:t>
            </a:r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</p:spPr>
        <p:txBody>
          <a:bodyPr>
            <a:normAutofit fontScale="25000" lnSpcReduction="20000"/>
          </a:bodyPr>
          <a:lstStyle/>
          <a:p>
            <a:r>
              <a:rPr lang="tr-TR" sz="7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Orhan </a:t>
            </a:r>
            <a:r>
              <a:rPr lang="tr-TR" sz="7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Veli </a:t>
            </a:r>
            <a:r>
              <a:rPr lang="tr-TR" sz="7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KANIK (1914-1950)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İlk şiirlerini varlık dergisinde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yayınlamıştır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Aruzu ve heceyi çok iyi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bilir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Türk şirinde çığır açan bir sanatçıdır. Şiire yeni bir ses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getirmiştir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Hece ölçüsüne ve uyağa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karşıdır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Şiirde pek hayal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kullanmamıştır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 içten geldiği gibi kurallara bağlı kalınmadan yazılmalı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Hayattan insanları şiirlerinde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yansıtır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Yalın bir dili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vardır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Nükteli tarzda yazılar 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yazmıştır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tr-TR" sz="77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Fontene’den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çeviriler yapmış, fabllar yazmıştır</a:t>
            </a:r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tr-TR" sz="7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7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Nasrettin hoca fıkralarını nazıma çevirmiştir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ESERLERİ</a:t>
            </a:r>
          </a:p>
          <a:p>
            <a:pPr>
              <a:buNone/>
            </a:pPr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tr-TR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Şiir</a:t>
            </a:r>
          </a:p>
          <a:p>
            <a:endParaRPr lang="tr-TR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Garip</a:t>
            </a: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Vazgeçemediğim</a:t>
            </a: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İstanbul’u </a:t>
            </a:r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Dinliyorum</a:t>
            </a:r>
          </a:p>
          <a:p>
            <a:endParaRPr lang="tr-TR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Nesir-Çeviri</a:t>
            </a:r>
          </a:p>
          <a:p>
            <a:endParaRPr lang="tr-TR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tr-TR" sz="29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Fontene’den</a:t>
            </a:r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Masallar</a:t>
            </a: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Nasrettin Hoca Hikâyeleri</a:t>
            </a: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Denize Doğru</a:t>
            </a:r>
          </a:p>
          <a:p>
            <a:r>
              <a:rPr lang="tr-TR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Orhan Veli Nesirleri</a:t>
            </a:r>
          </a:p>
          <a:p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Melih </a:t>
            </a:r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Cevdet ANDAY (1915-2002)</a:t>
            </a:r>
            <a:endParaRPr lang="tr-TR" sz="27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İstanbul’da doğan sanatçı Belçika’da felsefe öğrenmeye gitmiş daha sonra birçok memuriyet </a:t>
            </a:r>
            <a:r>
              <a:rPr lang="tr-TR" sz="27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bulunmuş ve gazetelerde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çalışmıştır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İlk şiirlerinde duyguya önem vermiş romantik şiirler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yazmıştır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Toplumsal sorunlara değinmiş daha iyi bir dünya hayal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etmiştir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Yunan mitolojisinden yararlanmış, bilimden yararlanmış böylece duygulardan sıyrılarak aklı şiirin emrine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vermiştir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Söz oyunlarına pek rağbet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etmemiştir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Esprili ve kendine özgü bir dili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vardır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Birçok alanda eser vermiştir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ESERLERİ</a:t>
            </a:r>
          </a:p>
          <a:p>
            <a:endParaRPr lang="tr-T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Şiir</a:t>
            </a:r>
          </a:p>
          <a:p>
            <a:endParaRPr lang="tr-T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Garip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Rahatı Kaçan Ağaç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Telgrafhane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Sözcükler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Teknenin Ölümü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Yan Yana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Göçebe Denizi Üstünde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Gılgamış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Tanıdık Dünya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Yağmurun Altında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Kolları Bağlı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Odyseus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Ölümsüzlük Ardında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Roman</a:t>
            </a:r>
            <a:endParaRPr lang="tr-TR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tr-TR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Raziye</a:t>
            </a:r>
            <a:endParaRPr lang="tr-TR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Aylaklar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Gizli Emir</a:t>
            </a:r>
          </a:p>
          <a:p>
            <a:r>
              <a:rPr lang="tr-TR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İsanın</a:t>
            </a:r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Hücresi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Deneme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Doğu-Batı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Yasak Dilimiz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Üstüne Konuşma Konuşarak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Sosyalist Bir Dünya</a:t>
            </a: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Paris Yazıları</a:t>
            </a:r>
          </a:p>
          <a:p>
            <a:endParaRPr lang="tr-TR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Röportaj</a:t>
            </a:r>
          </a:p>
          <a:p>
            <a:endParaRPr lang="tr-TR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Koya Çukuru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Çeviri</a:t>
            </a:r>
          </a:p>
          <a:p>
            <a:endParaRPr lang="tr-TR" sz="27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İngiliz Edebiyatından Denemeler</a:t>
            </a:r>
          </a:p>
          <a:p>
            <a:pPr>
              <a:buNone/>
            </a:pPr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Oyun</a:t>
            </a:r>
          </a:p>
          <a:p>
            <a:endParaRPr lang="tr-TR" sz="27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Komedya</a:t>
            </a: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İçeridekiler</a:t>
            </a: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Dört Oyun</a:t>
            </a: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Dikkat Köpek Var</a:t>
            </a: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Ölüler Konuşmak İster</a:t>
            </a:r>
          </a:p>
          <a:p>
            <a:pPr>
              <a:buNone/>
            </a:pPr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Gezi</a:t>
            </a:r>
          </a:p>
          <a:p>
            <a:endParaRPr lang="tr-TR" sz="27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Sovyet Rusya</a:t>
            </a: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Azerbaycan</a:t>
            </a: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Bulgaristan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Oktay </a:t>
            </a:r>
            <a:r>
              <a:rPr lang="tr-TR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Rıfat HOROZCU (1914-1988)</a:t>
            </a:r>
            <a:endParaRPr lang="tr-TR" sz="27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Trabzon’da doğan sanatçı Ankara’da hukuk fakültesini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bitirdi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İlk şiirleri varlık dergisinde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yayınlandı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Şiirlerinde hep değişim ve farklılaşma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vardı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Şiir toplumun sorunlarına çare aramak için bir araç olarak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gördü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Toplum için sanat anlayışını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benimsedi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Perçemli sokak adlı eseriyle birlikte soyut şiirlere yöneldiği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görülür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Halk masallarında deyim ve atasözlerin den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yararlanmıştır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Sözcüklerle tablo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çizer</a:t>
            </a:r>
          </a:p>
          <a:p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Şair dilinde mecazlar bolca </a:t>
            </a:r>
            <a:r>
              <a:rPr lang="tr-T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vardır.</a:t>
            </a:r>
            <a:endParaRPr lang="tr-TR" sz="27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356</Words>
  <PresentationFormat>Ekran Gösterisi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Şehir Hayatı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userr</dc:creator>
  <cp:lastModifiedBy>userr</cp:lastModifiedBy>
  <cp:revision>3</cp:revision>
  <dcterms:created xsi:type="dcterms:W3CDTF">2016-04-28T23:39:27Z</dcterms:created>
  <dcterms:modified xsi:type="dcterms:W3CDTF">2016-04-28T23:57:29Z</dcterms:modified>
</cp:coreProperties>
</file>